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7" autoAdjust="0"/>
    <p:restoredTop sz="90310" autoAdjust="0"/>
  </p:normalViewPr>
  <p:slideViewPr>
    <p:cSldViewPr>
      <p:cViewPr varScale="1">
        <p:scale>
          <a:sx n="45" d="100"/>
          <a:sy n="45" d="100"/>
        </p:scale>
        <p:origin x="40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&amp;[MPI Classification]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FE2F5-BF0B-458F-BA68-D31C89D23124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393D-82C6-4A14-8282-422FD2CA9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4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&amp;[MPI Classification]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95CF9-202A-4BA4-B451-D935646B39A7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D4E6B-B411-4931-BB72-70D19DE52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91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858093" cy="29718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SAWE Houston </a:t>
            </a:r>
            <a:r>
              <a:rPr lang="en-US" sz="3200" b="1" dirty="0"/>
              <a:t>Offshore </a:t>
            </a:r>
            <a:r>
              <a:rPr lang="en-US" sz="3200" b="1" dirty="0" smtClean="0"/>
              <a:t>Workshop 2020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dirty="0" smtClean="0">
                <a:solidFill>
                  <a:srgbClr val="FFFF00"/>
                </a:solidFill>
              </a:rPr>
              <a:t>Sponsor, Exhibitor, Corporate Partner Benefits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fault Document" ma:contentTypeID="0x0101008E2A78AE2DDD7C4494E2F8EB84825A6F0023AD93533E3B5549BA8F23F337B9AEC8" ma:contentTypeVersion="3" ma:contentTypeDescription="Default ExxonMobil Document" ma:contentTypeScope="" ma:versionID="f194daba218ab7e35a24e1ec8372b642">
  <xsd:schema xmlns:xsd="http://www.w3.org/2001/XMLSchema" xmlns:xs="http://www.w3.org/2001/XMLSchema" xmlns:p="http://schemas.microsoft.com/office/2006/metadata/properties" xmlns:ns2="392737f3-a170-41e7-9cb5-154995775123" targetNamespace="http://schemas.microsoft.com/office/2006/metadata/properties" ma:root="true" ma:fieldsID="059a1f9ff6ce31cc63e0ce788bbbdf7d" ns2:_="">
    <xsd:import namespace="392737f3-a170-41e7-9cb5-154995775123"/>
    <xsd:element name="properties">
      <xsd:complexType>
        <xsd:sequence>
          <xsd:element name="documentManagement">
            <xsd:complexType>
              <xsd:all>
                <xsd:element ref="ns2:MPI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737f3-a170-41e7-9cb5-154995775123" elementFormDefault="qualified">
    <xsd:import namespace="http://schemas.microsoft.com/office/2006/documentManagement/types"/>
    <xsd:import namespace="http://schemas.microsoft.com/office/infopath/2007/PartnerControls"/>
    <xsd:element name="MPI_x0020_Classification" ma:index="8" ma:displayName="MPI Classification" ma:default="Not Classified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I_x0020_Classification xmlns="392737f3-a170-41e7-9cb5-154995775123">Not Classified</MPI_x0020_Classification>
  </documentManagement>
</p:properties>
</file>

<file path=customXml/itemProps1.xml><?xml version="1.0" encoding="utf-8"?>
<ds:datastoreItem xmlns:ds="http://schemas.openxmlformats.org/officeDocument/2006/customXml" ds:itemID="{C16F5254-FBC5-4FD6-AD24-AEA313DD46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4E3A31-0A54-477A-BE04-FFE2B7625767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E2150F47-EA60-42D2-BD2F-6973F518F0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737f3-a170-41e7-9cb5-1549957751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96FC4DE-B950-48CC-9952-1F0811CF7A16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392737f3-a170-41e7-9cb5-15499577512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SAWE Houston Offshore Workshop 2020  Sponsor, Exhibitor, Corporate Partner Benefits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&amp; Offshore Weight Workshop</dc:title>
  <dc:creator>Ray, Greg</dc:creator>
  <cp:lastModifiedBy>EXT-Stephenson, Clinton D</cp:lastModifiedBy>
  <cp:revision>52</cp:revision>
  <cp:lastPrinted>2014-01-09T16:49:17Z</cp:lastPrinted>
  <dcterms:created xsi:type="dcterms:W3CDTF">2013-12-17T17:09:21Z</dcterms:created>
  <dcterms:modified xsi:type="dcterms:W3CDTF">2020-03-02T02:37:18Z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0x0101008E2A78AE2DDD7C4494E2F8EB84825A6F0023AD93533E3B5549BA8F23F337B9AEC8</vt:lpwstr>
  </property>
  <property fmtid="{D5CDD505-2E9C-101B-9397-08002B2CF9AE}" pid="3" name="_NewReviewCycle">
    <vt:lpwstr/>
  </property>
</Properties>
</file>