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4"/>
  </p:sldMasterIdLst>
  <p:notesMasterIdLst>
    <p:notesMasterId r:id="rId12"/>
  </p:notesMasterIdLst>
  <p:handoutMasterIdLst>
    <p:handoutMasterId r:id="rId13"/>
  </p:handoutMasterIdLst>
  <p:sldIdLst>
    <p:sldId id="285" r:id="rId5"/>
    <p:sldId id="311" r:id="rId6"/>
    <p:sldId id="312" r:id="rId7"/>
    <p:sldId id="331" r:id="rId8"/>
    <p:sldId id="319" r:id="rId9"/>
    <p:sldId id="332" r:id="rId10"/>
    <p:sldId id="309" r:id="rId11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4E"/>
    <a:srgbClr val="969696"/>
    <a:srgbClr val="C5C7C9"/>
    <a:srgbClr val="898B8D"/>
    <a:srgbClr val="4D4D4D"/>
    <a:srgbClr val="FFFFFF"/>
    <a:srgbClr val="808080"/>
    <a:srgbClr val="777777"/>
    <a:srgbClr val="5F5F5F"/>
    <a:srgbClr val="DA1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45B3B5-079D-41DE-B9D5-AF062278863B}" v="539" dt="2020-03-03T19:03:26.5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1" autoAdjust="0"/>
    <p:restoredTop sz="94674"/>
  </p:normalViewPr>
  <p:slideViewPr>
    <p:cSldViewPr snapToObjects="1">
      <p:cViewPr varScale="1">
        <p:scale>
          <a:sx n="74" d="100"/>
          <a:sy n="74" d="100"/>
        </p:scale>
        <p:origin x="1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227" d="100"/>
          <a:sy n="227" d="100"/>
        </p:scale>
        <p:origin x="23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 Rousseau" userId="4c032b36-f3e1-4c57-9158-1412414a0a0b" providerId="ADAL" clId="{8345B3B5-079D-41DE-B9D5-AF062278863B}"/>
    <pc:docChg chg="undo custSel addSld delSld modSld sldOrd">
      <pc:chgData name="Joseph Rousseau" userId="4c032b36-f3e1-4c57-9158-1412414a0a0b" providerId="ADAL" clId="{8345B3B5-079D-41DE-B9D5-AF062278863B}" dt="2020-03-03T19:08:03.672" v="993" actId="20577"/>
      <pc:docMkLst>
        <pc:docMk/>
      </pc:docMkLst>
      <pc:sldChg chg="modSp mod">
        <pc:chgData name="Joseph Rousseau" userId="4c032b36-f3e1-4c57-9158-1412414a0a0b" providerId="ADAL" clId="{8345B3B5-079D-41DE-B9D5-AF062278863B}" dt="2020-03-03T19:08:03.672" v="993" actId="20577"/>
        <pc:sldMkLst>
          <pc:docMk/>
          <pc:sldMk cId="1593245855" sldId="285"/>
        </pc:sldMkLst>
        <pc:spChg chg="mod">
          <ac:chgData name="Joseph Rousseau" userId="4c032b36-f3e1-4c57-9158-1412414a0a0b" providerId="ADAL" clId="{8345B3B5-079D-41DE-B9D5-AF062278863B}" dt="2020-03-03T19:08:03.672" v="993" actId="20577"/>
          <ac:spMkLst>
            <pc:docMk/>
            <pc:sldMk cId="1593245855" sldId="285"/>
            <ac:spMk id="3" creationId="{00000000-0000-0000-0000-000000000000}"/>
          </ac:spMkLst>
        </pc:spChg>
      </pc:sldChg>
      <pc:sldChg chg="modSp del">
        <pc:chgData name="Joseph Rousseau" userId="4c032b36-f3e1-4c57-9158-1412414a0a0b" providerId="ADAL" clId="{8345B3B5-079D-41DE-B9D5-AF062278863B}" dt="2020-03-03T17:26:55.668" v="327" actId="47"/>
        <pc:sldMkLst>
          <pc:docMk/>
          <pc:sldMk cId="1644363026" sldId="287"/>
        </pc:sldMkLst>
        <pc:graphicFrameChg chg="mod">
          <ac:chgData name="Joseph Rousseau" userId="4c032b36-f3e1-4c57-9158-1412414a0a0b" providerId="ADAL" clId="{8345B3B5-079D-41DE-B9D5-AF062278863B}" dt="2020-03-03T17:23:02.574" v="307" actId="108"/>
          <ac:graphicFrameMkLst>
            <pc:docMk/>
            <pc:sldMk cId="1644363026" sldId="287"/>
            <ac:graphicFrameMk id="7" creationId="{F57084A9-6EA3-404C-A935-D8A331335339}"/>
          </ac:graphicFrameMkLst>
        </pc:graphicFrameChg>
      </pc:sldChg>
      <pc:sldChg chg="del">
        <pc:chgData name="Joseph Rousseau" userId="4c032b36-f3e1-4c57-9158-1412414a0a0b" providerId="ADAL" clId="{8345B3B5-079D-41DE-B9D5-AF062278863B}" dt="2020-03-03T17:27:07.675" v="328" actId="47"/>
        <pc:sldMkLst>
          <pc:docMk/>
          <pc:sldMk cId="4286155266" sldId="310"/>
        </pc:sldMkLst>
      </pc:sldChg>
      <pc:sldChg chg="addSp delSp modSp mod">
        <pc:chgData name="Joseph Rousseau" userId="4c032b36-f3e1-4c57-9158-1412414a0a0b" providerId="ADAL" clId="{8345B3B5-079D-41DE-B9D5-AF062278863B}" dt="2020-03-03T18:47:06.736" v="881" actId="20577"/>
        <pc:sldMkLst>
          <pc:docMk/>
          <pc:sldMk cId="3577950400" sldId="311"/>
        </pc:sldMkLst>
        <pc:spChg chg="add del mod">
          <ac:chgData name="Joseph Rousseau" userId="4c032b36-f3e1-4c57-9158-1412414a0a0b" providerId="ADAL" clId="{8345B3B5-079D-41DE-B9D5-AF062278863B}" dt="2020-03-03T17:41:24.819" v="667" actId="478"/>
          <ac:spMkLst>
            <pc:docMk/>
            <pc:sldMk cId="3577950400" sldId="311"/>
            <ac:spMk id="3" creationId="{FAFF0D6D-BE4C-4B67-A057-B087FDA19FB3}"/>
          </ac:spMkLst>
        </pc:spChg>
        <pc:spChg chg="mod">
          <ac:chgData name="Joseph Rousseau" userId="4c032b36-f3e1-4c57-9158-1412414a0a0b" providerId="ADAL" clId="{8345B3B5-079D-41DE-B9D5-AF062278863B}" dt="2020-03-03T18:47:06.736" v="881" actId="20577"/>
          <ac:spMkLst>
            <pc:docMk/>
            <pc:sldMk cId="3577950400" sldId="311"/>
            <ac:spMk id="4" creationId="{FB5EEB18-1B21-4DA2-8595-77A5DEF8EF54}"/>
          </ac:spMkLst>
        </pc:spChg>
        <pc:spChg chg="add">
          <ac:chgData name="Joseph Rousseau" userId="4c032b36-f3e1-4c57-9158-1412414a0a0b" providerId="ADAL" clId="{8345B3B5-079D-41DE-B9D5-AF062278863B}" dt="2020-03-03T17:27:40.798" v="329"/>
          <ac:spMkLst>
            <pc:docMk/>
            <pc:sldMk cId="3577950400" sldId="311"/>
            <ac:spMk id="6" creationId="{01A52EF3-D0E7-4F92-9860-A9F81B43D583}"/>
          </ac:spMkLst>
        </pc:spChg>
        <pc:spChg chg="add mod">
          <ac:chgData name="Joseph Rousseau" userId="4c032b36-f3e1-4c57-9158-1412414a0a0b" providerId="ADAL" clId="{8345B3B5-079D-41DE-B9D5-AF062278863B}" dt="2020-03-03T17:44:46.601" v="874" actId="164"/>
          <ac:spMkLst>
            <pc:docMk/>
            <pc:sldMk cId="3577950400" sldId="311"/>
            <ac:spMk id="13" creationId="{2226937B-B96D-4827-BCA6-B923DA13D858}"/>
          </ac:spMkLst>
        </pc:spChg>
        <pc:grpChg chg="add mod">
          <ac:chgData name="Joseph Rousseau" userId="4c032b36-f3e1-4c57-9158-1412414a0a0b" providerId="ADAL" clId="{8345B3B5-079D-41DE-B9D5-AF062278863B}" dt="2020-03-03T17:45:32.462" v="879" actId="1037"/>
          <ac:grpSpMkLst>
            <pc:docMk/>
            <pc:sldMk cId="3577950400" sldId="311"/>
            <ac:grpSpMk id="14" creationId="{4808099C-9994-4F23-8762-9837BC5189A8}"/>
          </ac:grpSpMkLst>
        </pc:grpChg>
        <pc:picChg chg="add mod">
          <ac:chgData name="Joseph Rousseau" userId="4c032b36-f3e1-4c57-9158-1412414a0a0b" providerId="ADAL" clId="{8345B3B5-079D-41DE-B9D5-AF062278863B}" dt="2020-03-03T17:44:46.601" v="874" actId="164"/>
          <ac:picMkLst>
            <pc:docMk/>
            <pc:sldMk cId="3577950400" sldId="311"/>
            <ac:picMk id="2" creationId="{5460164D-F282-40AB-96B5-66DE23FAB870}"/>
          </ac:picMkLst>
        </pc:picChg>
        <pc:picChg chg="add mod">
          <ac:chgData name="Joseph Rousseau" userId="4c032b36-f3e1-4c57-9158-1412414a0a0b" providerId="ADAL" clId="{8345B3B5-079D-41DE-B9D5-AF062278863B}" dt="2020-03-03T17:42:23.862" v="695" actId="1037"/>
          <ac:picMkLst>
            <pc:docMk/>
            <pc:sldMk cId="3577950400" sldId="311"/>
            <ac:picMk id="7" creationId="{E1F45C61-1884-4487-86BE-CA80D8EC791F}"/>
          </ac:picMkLst>
        </pc:picChg>
        <pc:picChg chg="add del">
          <ac:chgData name="Joseph Rousseau" userId="4c032b36-f3e1-4c57-9158-1412414a0a0b" providerId="ADAL" clId="{8345B3B5-079D-41DE-B9D5-AF062278863B}" dt="2020-03-03T17:42:17.246" v="688" actId="478"/>
          <ac:picMkLst>
            <pc:docMk/>
            <pc:sldMk cId="3577950400" sldId="311"/>
            <ac:picMk id="8" creationId="{69C228D2-FFE9-4175-A7FC-7E3B56A3BC9B}"/>
          </ac:picMkLst>
        </pc:picChg>
        <pc:picChg chg="add mod">
          <ac:chgData name="Joseph Rousseau" userId="4c032b36-f3e1-4c57-9158-1412414a0a0b" providerId="ADAL" clId="{8345B3B5-079D-41DE-B9D5-AF062278863B}" dt="2020-03-03T17:42:29.433" v="728" actId="1038"/>
          <ac:picMkLst>
            <pc:docMk/>
            <pc:sldMk cId="3577950400" sldId="311"/>
            <ac:picMk id="9" creationId="{A0DA4775-4B52-41ED-9C3B-70CB5F3F0D24}"/>
          </ac:picMkLst>
        </pc:picChg>
        <pc:picChg chg="add mod">
          <ac:chgData name="Joseph Rousseau" userId="4c032b36-f3e1-4c57-9158-1412414a0a0b" providerId="ADAL" clId="{8345B3B5-079D-41DE-B9D5-AF062278863B}" dt="2020-03-03T17:42:51.970" v="783" actId="1037"/>
          <ac:picMkLst>
            <pc:docMk/>
            <pc:sldMk cId="3577950400" sldId="311"/>
            <ac:picMk id="10" creationId="{824018FE-4279-4BE4-ACC8-C91FE5466627}"/>
          </ac:picMkLst>
        </pc:picChg>
        <pc:picChg chg="add mod">
          <ac:chgData name="Joseph Rousseau" userId="4c032b36-f3e1-4c57-9158-1412414a0a0b" providerId="ADAL" clId="{8345B3B5-079D-41DE-B9D5-AF062278863B}" dt="2020-03-03T17:44:02.218" v="856" actId="1038"/>
          <ac:picMkLst>
            <pc:docMk/>
            <pc:sldMk cId="3577950400" sldId="311"/>
            <ac:picMk id="11" creationId="{A1B0EE36-8D3D-4ED9-8A41-6BB26A4272F6}"/>
          </ac:picMkLst>
        </pc:picChg>
        <pc:picChg chg="add mod">
          <ac:chgData name="Joseph Rousseau" userId="4c032b36-f3e1-4c57-9158-1412414a0a0b" providerId="ADAL" clId="{8345B3B5-079D-41DE-B9D5-AF062278863B}" dt="2020-03-03T17:43:53.703" v="853" actId="1038"/>
          <ac:picMkLst>
            <pc:docMk/>
            <pc:sldMk cId="3577950400" sldId="311"/>
            <ac:picMk id="12" creationId="{4DCAB6E9-A700-415C-B70C-94635C25A32F}"/>
          </ac:picMkLst>
        </pc:picChg>
      </pc:sldChg>
      <pc:sldChg chg="modSp add del mod">
        <pc:chgData name="Joseph Rousseau" userId="4c032b36-f3e1-4c57-9158-1412414a0a0b" providerId="ADAL" clId="{8345B3B5-079D-41DE-B9D5-AF062278863B}" dt="2020-03-03T17:16:38.570" v="110" actId="47"/>
        <pc:sldMkLst>
          <pc:docMk/>
          <pc:sldMk cId="518125882" sldId="312"/>
        </pc:sldMkLst>
        <pc:spChg chg="mod">
          <ac:chgData name="Joseph Rousseau" userId="4c032b36-f3e1-4c57-9158-1412414a0a0b" providerId="ADAL" clId="{8345B3B5-079D-41DE-B9D5-AF062278863B}" dt="2020-03-03T17:14:31.492" v="67" actId="20577"/>
          <ac:spMkLst>
            <pc:docMk/>
            <pc:sldMk cId="518125882" sldId="312"/>
            <ac:spMk id="2" creationId="{C565DC26-D688-49D9-BF69-284A3389D0E3}"/>
          </ac:spMkLst>
        </pc:spChg>
      </pc:sldChg>
      <pc:sldChg chg="addSp delSp modSp add mod">
        <pc:chgData name="Joseph Rousseau" userId="4c032b36-f3e1-4c57-9158-1412414a0a0b" providerId="ADAL" clId="{8345B3B5-079D-41DE-B9D5-AF062278863B}" dt="2020-03-03T17:32:54.505" v="560"/>
        <pc:sldMkLst>
          <pc:docMk/>
          <pc:sldMk cId="961288604" sldId="312"/>
        </pc:sldMkLst>
        <pc:spChg chg="mod">
          <ac:chgData name="Joseph Rousseau" userId="4c032b36-f3e1-4c57-9158-1412414a0a0b" providerId="ADAL" clId="{8345B3B5-079D-41DE-B9D5-AF062278863B}" dt="2020-03-03T17:28:38.271" v="356" actId="20577"/>
          <ac:spMkLst>
            <pc:docMk/>
            <pc:sldMk cId="961288604" sldId="312"/>
            <ac:spMk id="2" creationId="{00000000-0000-0000-0000-000000000000}"/>
          </ac:spMkLst>
        </pc:spChg>
        <pc:spChg chg="add del mod">
          <ac:chgData name="Joseph Rousseau" userId="4c032b36-f3e1-4c57-9158-1412414a0a0b" providerId="ADAL" clId="{8345B3B5-079D-41DE-B9D5-AF062278863B}" dt="2020-03-03T17:32:54.505" v="560"/>
          <ac:spMkLst>
            <pc:docMk/>
            <pc:sldMk cId="961288604" sldId="312"/>
            <ac:spMk id="6" creationId="{3DF8C1AA-3179-4A79-8FDD-AE596E83A7BF}"/>
          </ac:spMkLst>
        </pc:spChg>
        <pc:spChg chg="add del mod">
          <ac:chgData name="Joseph Rousseau" userId="4c032b36-f3e1-4c57-9158-1412414a0a0b" providerId="ADAL" clId="{8345B3B5-079D-41DE-B9D5-AF062278863B}" dt="2020-03-03T17:32:54.505" v="560"/>
          <ac:spMkLst>
            <pc:docMk/>
            <pc:sldMk cId="961288604" sldId="312"/>
            <ac:spMk id="8" creationId="{6A60CF2D-5BE6-407B-A84B-DEC210699E8C}"/>
          </ac:spMkLst>
        </pc:spChg>
        <pc:spChg chg="add del mod">
          <ac:chgData name="Joseph Rousseau" userId="4c032b36-f3e1-4c57-9158-1412414a0a0b" providerId="ADAL" clId="{8345B3B5-079D-41DE-B9D5-AF062278863B}" dt="2020-03-03T17:32:54.505" v="560"/>
          <ac:spMkLst>
            <pc:docMk/>
            <pc:sldMk cId="961288604" sldId="312"/>
            <ac:spMk id="9" creationId="{68AF2343-B157-400A-A87F-8A61680EAFA2}"/>
          </ac:spMkLst>
        </pc:spChg>
        <pc:cxnChg chg="mod">
          <ac:chgData name="Joseph Rousseau" userId="4c032b36-f3e1-4c57-9158-1412414a0a0b" providerId="ADAL" clId="{8345B3B5-079D-41DE-B9D5-AF062278863B}" dt="2020-03-03T17:28:44.870" v="361" actId="1036"/>
          <ac:cxnSpMkLst>
            <pc:docMk/>
            <pc:sldMk cId="961288604" sldId="312"/>
            <ac:cxnSpMk id="7" creationId="{00000000-0000-0000-0000-000000000000}"/>
          </ac:cxnSpMkLst>
        </pc:cxnChg>
      </pc:sldChg>
      <pc:sldChg chg="add ord">
        <pc:chgData name="Joseph Rousseau" userId="4c032b36-f3e1-4c57-9158-1412414a0a0b" providerId="ADAL" clId="{8345B3B5-079D-41DE-B9D5-AF062278863B}" dt="2020-03-03T19:04:53.322" v="990"/>
        <pc:sldMkLst>
          <pc:docMk/>
          <pc:sldMk cId="338515870" sldId="319"/>
        </pc:sldMkLst>
      </pc:sldChg>
      <pc:sldChg chg="addSp add del ord">
        <pc:chgData name="Joseph Rousseau" userId="4c032b36-f3e1-4c57-9158-1412414a0a0b" providerId="ADAL" clId="{8345B3B5-079D-41DE-B9D5-AF062278863B}" dt="2020-03-03T17:39:35.414" v="653" actId="47"/>
        <pc:sldMkLst>
          <pc:docMk/>
          <pc:sldMk cId="4279436068" sldId="330"/>
        </pc:sldMkLst>
        <pc:spChg chg="add">
          <ac:chgData name="Joseph Rousseau" userId="4c032b36-f3e1-4c57-9158-1412414a0a0b" providerId="ADAL" clId="{8345B3B5-079D-41DE-B9D5-AF062278863B}" dt="2020-03-03T17:28:51.122" v="362"/>
          <ac:spMkLst>
            <pc:docMk/>
            <pc:sldMk cId="4279436068" sldId="330"/>
            <ac:spMk id="113" creationId="{EEDB256F-E3A1-4165-9454-654ABB654E13}"/>
          </ac:spMkLst>
        </pc:spChg>
      </pc:sldChg>
      <pc:sldChg chg="delSp add del">
        <pc:chgData name="Joseph Rousseau" userId="4c032b36-f3e1-4c57-9158-1412414a0a0b" providerId="ADAL" clId="{8345B3B5-079D-41DE-B9D5-AF062278863B}" dt="2020-03-03T17:29:57.479" v="365" actId="47"/>
        <pc:sldMkLst>
          <pc:docMk/>
          <pc:sldMk cId="1170835812" sldId="331"/>
        </pc:sldMkLst>
        <pc:spChg chg="del">
          <ac:chgData name="Joseph Rousseau" userId="4c032b36-f3e1-4c57-9158-1412414a0a0b" providerId="ADAL" clId="{8345B3B5-079D-41DE-B9D5-AF062278863B}" dt="2020-03-03T17:29:40.598" v="364" actId="478"/>
          <ac:spMkLst>
            <pc:docMk/>
            <pc:sldMk cId="1170835812" sldId="331"/>
            <ac:spMk id="80" creationId="{17DC22FB-8395-49F7-82FF-47238913F76E}"/>
          </ac:spMkLst>
        </pc:spChg>
        <pc:spChg chg="del">
          <ac:chgData name="Joseph Rousseau" userId="4c032b36-f3e1-4c57-9158-1412414a0a0b" providerId="ADAL" clId="{8345B3B5-079D-41DE-B9D5-AF062278863B}" dt="2020-03-03T17:29:40.598" v="364" actId="478"/>
          <ac:spMkLst>
            <pc:docMk/>
            <pc:sldMk cId="1170835812" sldId="331"/>
            <ac:spMk id="85" creationId="{61AB7176-5D26-47BA-ABA8-56F88645F2B6}"/>
          </ac:spMkLst>
        </pc:spChg>
        <pc:spChg chg="del">
          <ac:chgData name="Joseph Rousseau" userId="4c032b36-f3e1-4c57-9158-1412414a0a0b" providerId="ADAL" clId="{8345B3B5-079D-41DE-B9D5-AF062278863B}" dt="2020-03-03T17:29:40.598" v="364" actId="478"/>
          <ac:spMkLst>
            <pc:docMk/>
            <pc:sldMk cId="1170835812" sldId="331"/>
            <ac:spMk id="116" creationId="{CF2F7A15-8A53-4844-BBDA-DC94FF683413}"/>
          </ac:spMkLst>
        </pc:spChg>
        <pc:spChg chg="del">
          <ac:chgData name="Joseph Rousseau" userId="4c032b36-f3e1-4c57-9158-1412414a0a0b" providerId="ADAL" clId="{8345B3B5-079D-41DE-B9D5-AF062278863B}" dt="2020-03-03T17:29:40.598" v="364" actId="478"/>
          <ac:spMkLst>
            <pc:docMk/>
            <pc:sldMk cId="1170835812" sldId="331"/>
            <ac:spMk id="117" creationId="{EAE601DA-A357-4147-ADD1-E9C86ECFDDEC}"/>
          </ac:spMkLst>
        </pc:spChg>
        <pc:cxnChg chg="del">
          <ac:chgData name="Joseph Rousseau" userId="4c032b36-f3e1-4c57-9158-1412414a0a0b" providerId="ADAL" clId="{8345B3B5-079D-41DE-B9D5-AF062278863B}" dt="2020-03-03T17:29:40.598" v="364" actId="478"/>
          <ac:cxnSpMkLst>
            <pc:docMk/>
            <pc:sldMk cId="1170835812" sldId="331"/>
            <ac:cxnSpMk id="58" creationId="{6FF86D96-1120-4929-8E9B-33A9111579DD}"/>
          </ac:cxnSpMkLst>
        </pc:cxnChg>
      </pc:sldChg>
      <pc:sldChg chg="addSp delSp modSp add mod">
        <pc:chgData name="Joseph Rousseau" userId="4c032b36-f3e1-4c57-9158-1412414a0a0b" providerId="ADAL" clId="{8345B3B5-079D-41DE-B9D5-AF062278863B}" dt="2020-03-03T19:04:47.006" v="988" actId="6549"/>
        <pc:sldMkLst>
          <pc:docMk/>
          <pc:sldMk cId="3730086181" sldId="331"/>
        </pc:sldMkLst>
        <pc:spChg chg="del">
          <ac:chgData name="Joseph Rousseau" userId="4c032b36-f3e1-4c57-9158-1412414a0a0b" providerId="ADAL" clId="{8345B3B5-079D-41DE-B9D5-AF062278863B}" dt="2020-03-03T17:30:14.032" v="367" actId="1032"/>
          <ac:spMkLst>
            <pc:docMk/>
            <pc:sldMk cId="3730086181" sldId="331"/>
            <ac:spMk id="2" creationId="{FD08BC8D-38C6-413D-ABC3-B64B3315A999}"/>
          </ac:spMkLst>
        </pc:spChg>
        <pc:spChg chg="del">
          <ac:chgData name="Joseph Rousseau" userId="4c032b36-f3e1-4c57-9158-1412414a0a0b" providerId="ADAL" clId="{8345B3B5-079D-41DE-B9D5-AF062278863B}" dt="2020-03-03T17:32:38.060" v="533" actId="478"/>
          <ac:spMkLst>
            <pc:docMk/>
            <pc:sldMk cId="3730086181" sldId="331"/>
            <ac:spMk id="3" creationId="{1B93367A-22A4-450D-903A-F0D51D1E4BE8}"/>
          </ac:spMkLst>
        </pc:spChg>
        <pc:spChg chg="del">
          <ac:chgData name="Joseph Rousseau" userId="4c032b36-f3e1-4c57-9158-1412414a0a0b" providerId="ADAL" clId="{8345B3B5-079D-41DE-B9D5-AF062278863B}" dt="2020-03-03T17:32:34.340" v="532"/>
          <ac:spMkLst>
            <pc:docMk/>
            <pc:sldMk cId="3730086181" sldId="331"/>
            <ac:spMk id="4" creationId="{D3A7986E-171C-415C-A420-95F45C964AE2}"/>
          </ac:spMkLst>
        </pc:spChg>
        <pc:spChg chg="add del mod">
          <ac:chgData name="Joseph Rousseau" userId="4c032b36-f3e1-4c57-9158-1412414a0a0b" providerId="ADAL" clId="{8345B3B5-079D-41DE-B9D5-AF062278863B}" dt="2020-03-03T17:32:34.340" v="532"/>
          <ac:spMkLst>
            <pc:docMk/>
            <pc:sldMk cId="3730086181" sldId="331"/>
            <ac:spMk id="6" creationId="{F8541AA5-133E-4B33-9BE4-586FDE3EC60A}"/>
          </ac:spMkLst>
        </pc:spChg>
        <pc:spChg chg="add del mod">
          <ac:chgData name="Joseph Rousseau" userId="4c032b36-f3e1-4c57-9158-1412414a0a0b" providerId="ADAL" clId="{8345B3B5-079D-41DE-B9D5-AF062278863B}" dt="2020-03-03T17:32:34.340" v="532"/>
          <ac:spMkLst>
            <pc:docMk/>
            <pc:sldMk cId="3730086181" sldId="331"/>
            <ac:spMk id="7" creationId="{743FD0DE-20F2-4930-86D1-A87586234CBE}"/>
          </ac:spMkLst>
        </pc:spChg>
        <pc:spChg chg="add mod">
          <ac:chgData name="Joseph Rousseau" userId="4c032b36-f3e1-4c57-9158-1412414a0a0b" providerId="ADAL" clId="{8345B3B5-079D-41DE-B9D5-AF062278863B}" dt="2020-03-03T19:04:47.006" v="988" actId="6549"/>
          <ac:spMkLst>
            <pc:docMk/>
            <pc:sldMk cId="3730086181" sldId="331"/>
            <ac:spMk id="8" creationId="{87C5E840-5EA7-41DB-B715-D22D09C9B616}"/>
          </ac:spMkLst>
        </pc:spChg>
        <pc:spChg chg="add mod ord">
          <ac:chgData name="Joseph Rousseau" userId="4c032b36-f3e1-4c57-9158-1412414a0a0b" providerId="ADAL" clId="{8345B3B5-079D-41DE-B9D5-AF062278863B}" dt="2020-03-03T17:35:33.068" v="596" actId="1038"/>
          <ac:spMkLst>
            <pc:docMk/>
            <pc:sldMk cId="3730086181" sldId="331"/>
            <ac:spMk id="9" creationId="{E84702F9-0B46-4DA0-8594-4C01A38B415F}"/>
          </ac:spMkLst>
        </pc:spChg>
        <pc:spChg chg="add mod">
          <ac:chgData name="Joseph Rousseau" userId="4c032b36-f3e1-4c57-9158-1412414a0a0b" providerId="ADAL" clId="{8345B3B5-079D-41DE-B9D5-AF062278863B}" dt="2020-03-03T17:35:58.172" v="601" actId="20577"/>
          <ac:spMkLst>
            <pc:docMk/>
            <pc:sldMk cId="3730086181" sldId="331"/>
            <ac:spMk id="15" creationId="{59B50EE9-1A12-4699-BDB3-E8B196B17807}"/>
          </ac:spMkLst>
        </pc:spChg>
        <pc:spChg chg="add mod">
          <ac:chgData name="Joseph Rousseau" userId="4c032b36-f3e1-4c57-9158-1412414a0a0b" providerId="ADAL" clId="{8345B3B5-079D-41DE-B9D5-AF062278863B}" dt="2020-03-03T17:37:56.309" v="617" actId="1076"/>
          <ac:spMkLst>
            <pc:docMk/>
            <pc:sldMk cId="3730086181" sldId="331"/>
            <ac:spMk id="17" creationId="{5086E8E3-DEAF-460E-BF29-428FB7543AAE}"/>
          </ac:spMkLst>
        </pc:spChg>
        <pc:spChg chg="add mod">
          <ac:chgData name="Joseph Rousseau" userId="4c032b36-f3e1-4c57-9158-1412414a0a0b" providerId="ADAL" clId="{8345B3B5-079D-41DE-B9D5-AF062278863B}" dt="2020-03-03T17:38:17.058" v="628" actId="20577"/>
          <ac:spMkLst>
            <pc:docMk/>
            <pc:sldMk cId="3730086181" sldId="331"/>
            <ac:spMk id="19" creationId="{74AB0AA6-E7FB-4AB9-93B6-2F95303B8838}"/>
          </ac:spMkLst>
        </pc:spChg>
        <pc:spChg chg="add mod">
          <ac:chgData name="Joseph Rousseau" userId="4c032b36-f3e1-4c57-9158-1412414a0a0b" providerId="ADAL" clId="{8345B3B5-079D-41DE-B9D5-AF062278863B}" dt="2020-03-03T17:38:12.976" v="622" actId="20577"/>
          <ac:spMkLst>
            <pc:docMk/>
            <pc:sldMk cId="3730086181" sldId="331"/>
            <ac:spMk id="21" creationId="{DDCF4C7C-9B27-4DA7-8BE1-9465448F01ED}"/>
          </ac:spMkLst>
        </pc:spChg>
        <pc:spChg chg="add mod">
          <ac:chgData name="Joseph Rousseau" userId="4c032b36-f3e1-4c57-9158-1412414a0a0b" providerId="ADAL" clId="{8345B3B5-079D-41DE-B9D5-AF062278863B}" dt="2020-03-03T17:38:59.960" v="648" actId="20577"/>
          <ac:spMkLst>
            <pc:docMk/>
            <pc:sldMk cId="3730086181" sldId="331"/>
            <ac:spMk id="23" creationId="{2E45BE82-EF05-4796-B4DC-7CB9C52A2847}"/>
          </ac:spMkLst>
        </pc:spChg>
        <pc:spChg chg="add">
          <ac:chgData name="Joseph Rousseau" userId="4c032b36-f3e1-4c57-9158-1412414a0a0b" providerId="ADAL" clId="{8345B3B5-079D-41DE-B9D5-AF062278863B}" dt="2020-03-03T17:39:58.370" v="654"/>
          <ac:spMkLst>
            <pc:docMk/>
            <pc:sldMk cId="3730086181" sldId="331"/>
            <ac:spMk id="25" creationId="{078BD632-EA52-4055-8F60-D819C02B75D4}"/>
          </ac:spMkLst>
        </pc:spChg>
        <pc:graphicFrameChg chg="add mod">
          <ac:chgData name="Joseph Rousseau" userId="4c032b36-f3e1-4c57-9158-1412414a0a0b" providerId="ADAL" clId="{8345B3B5-079D-41DE-B9D5-AF062278863B}" dt="2020-03-03T19:01:12.725" v="908" actId="20577"/>
          <ac:graphicFrameMkLst>
            <pc:docMk/>
            <pc:sldMk cId="3730086181" sldId="331"/>
            <ac:graphicFrameMk id="5" creationId="{1CF48782-07B7-4670-B98E-58ACF8F15D07}"/>
          </ac:graphicFrameMkLst>
        </pc:graphicFrameChg>
        <pc:cxnChg chg="add mod ord">
          <ac:chgData name="Joseph Rousseau" userId="4c032b36-f3e1-4c57-9158-1412414a0a0b" providerId="ADAL" clId="{8345B3B5-079D-41DE-B9D5-AF062278863B}" dt="2020-03-03T17:35:33.068" v="596" actId="1038"/>
          <ac:cxnSpMkLst>
            <pc:docMk/>
            <pc:sldMk cId="3730086181" sldId="331"/>
            <ac:cxnSpMk id="11" creationId="{4D3B51C3-5FE5-4247-8DA9-194CC63BF80C}"/>
          </ac:cxnSpMkLst>
        </pc:cxnChg>
        <pc:cxnChg chg="add mod">
          <ac:chgData name="Joseph Rousseau" userId="4c032b36-f3e1-4c57-9158-1412414a0a0b" providerId="ADAL" clId="{8345B3B5-079D-41DE-B9D5-AF062278863B}" dt="2020-03-03T17:35:40.475" v="598" actId="1076"/>
          <ac:cxnSpMkLst>
            <pc:docMk/>
            <pc:sldMk cId="3730086181" sldId="331"/>
            <ac:cxnSpMk id="16" creationId="{434D9510-9724-45AC-88EE-4FCA397FE0B9}"/>
          </ac:cxnSpMkLst>
        </pc:cxnChg>
        <pc:cxnChg chg="add mod">
          <ac:chgData name="Joseph Rousseau" userId="4c032b36-f3e1-4c57-9158-1412414a0a0b" providerId="ADAL" clId="{8345B3B5-079D-41DE-B9D5-AF062278863B}" dt="2020-03-03T17:37:56.309" v="617" actId="1076"/>
          <ac:cxnSpMkLst>
            <pc:docMk/>
            <pc:sldMk cId="3730086181" sldId="331"/>
            <ac:cxnSpMk id="18" creationId="{3A3C5C4D-D445-4C37-8FE4-B5161E635B73}"/>
          </ac:cxnSpMkLst>
        </pc:cxnChg>
        <pc:cxnChg chg="add mod">
          <ac:chgData name="Joseph Rousseau" userId="4c032b36-f3e1-4c57-9158-1412414a0a0b" providerId="ADAL" clId="{8345B3B5-079D-41DE-B9D5-AF062278863B}" dt="2020-03-03T17:37:26.203" v="615" actId="1076"/>
          <ac:cxnSpMkLst>
            <pc:docMk/>
            <pc:sldMk cId="3730086181" sldId="331"/>
            <ac:cxnSpMk id="20" creationId="{5AABD231-8F00-4EA9-B085-F5E3C0C9BE00}"/>
          </ac:cxnSpMkLst>
        </pc:cxnChg>
        <pc:cxnChg chg="add mod">
          <ac:chgData name="Joseph Rousseau" userId="4c032b36-f3e1-4c57-9158-1412414a0a0b" providerId="ADAL" clId="{8345B3B5-079D-41DE-B9D5-AF062278863B}" dt="2020-03-03T17:38:05.213" v="619" actId="1076"/>
          <ac:cxnSpMkLst>
            <pc:docMk/>
            <pc:sldMk cId="3730086181" sldId="331"/>
            <ac:cxnSpMk id="22" creationId="{95B2BF90-34D0-425C-A025-CC77FBE22B68}"/>
          </ac:cxnSpMkLst>
        </pc:cxnChg>
        <pc:cxnChg chg="add mod">
          <ac:chgData name="Joseph Rousseau" userId="4c032b36-f3e1-4c57-9158-1412414a0a0b" providerId="ADAL" clId="{8345B3B5-079D-41DE-B9D5-AF062278863B}" dt="2020-03-03T17:39:16.362" v="652" actId="1076"/>
          <ac:cxnSpMkLst>
            <pc:docMk/>
            <pc:sldMk cId="3730086181" sldId="331"/>
            <ac:cxnSpMk id="24" creationId="{944E0A9F-B355-4BB7-9656-15D04D20F746}"/>
          </ac:cxnSpMkLst>
        </pc:cxnChg>
      </pc:sldChg>
      <pc:sldChg chg="delSp modSp add mod">
        <pc:chgData name="Joseph Rousseau" userId="4c032b36-f3e1-4c57-9158-1412414a0a0b" providerId="ADAL" clId="{8345B3B5-079D-41DE-B9D5-AF062278863B}" dt="2020-03-03T19:03:26.539" v="987" actId="20577"/>
        <pc:sldMkLst>
          <pc:docMk/>
          <pc:sldMk cId="3133180314" sldId="332"/>
        </pc:sldMkLst>
        <pc:spChg chg="mod">
          <ac:chgData name="Joseph Rousseau" userId="4c032b36-f3e1-4c57-9158-1412414a0a0b" providerId="ADAL" clId="{8345B3B5-079D-41DE-B9D5-AF062278863B}" dt="2020-03-03T19:02:40.126" v="915" actId="20577"/>
          <ac:spMkLst>
            <pc:docMk/>
            <pc:sldMk cId="3133180314" sldId="332"/>
            <ac:spMk id="8" creationId="{87C5E840-5EA7-41DB-B715-D22D09C9B616}"/>
          </ac:spMkLst>
        </pc:spChg>
        <pc:spChg chg="del">
          <ac:chgData name="Joseph Rousseau" userId="4c032b36-f3e1-4c57-9158-1412414a0a0b" providerId="ADAL" clId="{8345B3B5-079D-41DE-B9D5-AF062278863B}" dt="2020-03-03T19:02:55.750" v="923" actId="478"/>
          <ac:spMkLst>
            <pc:docMk/>
            <pc:sldMk cId="3133180314" sldId="332"/>
            <ac:spMk id="9" creationId="{E84702F9-0B46-4DA0-8594-4C01A38B415F}"/>
          </ac:spMkLst>
        </pc:spChg>
        <pc:spChg chg="del">
          <ac:chgData name="Joseph Rousseau" userId="4c032b36-f3e1-4c57-9158-1412414a0a0b" providerId="ADAL" clId="{8345B3B5-079D-41DE-B9D5-AF062278863B}" dt="2020-03-03T19:02:55.750" v="923" actId="478"/>
          <ac:spMkLst>
            <pc:docMk/>
            <pc:sldMk cId="3133180314" sldId="332"/>
            <ac:spMk id="15" creationId="{59B50EE9-1A12-4699-BDB3-E8B196B17807}"/>
          </ac:spMkLst>
        </pc:spChg>
        <pc:spChg chg="del">
          <ac:chgData name="Joseph Rousseau" userId="4c032b36-f3e1-4c57-9158-1412414a0a0b" providerId="ADAL" clId="{8345B3B5-079D-41DE-B9D5-AF062278863B}" dt="2020-03-03T19:02:55.750" v="923" actId="478"/>
          <ac:spMkLst>
            <pc:docMk/>
            <pc:sldMk cId="3133180314" sldId="332"/>
            <ac:spMk id="17" creationId="{5086E8E3-DEAF-460E-BF29-428FB7543AAE}"/>
          </ac:spMkLst>
        </pc:spChg>
        <pc:spChg chg="del">
          <ac:chgData name="Joseph Rousseau" userId="4c032b36-f3e1-4c57-9158-1412414a0a0b" providerId="ADAL" clId="{8345B3B5-079D-41DE-B9D5-AF062278863B}" dt="2020-03-03T19:02:55.750" v="923" actId="478"/>
          <ac:spMkLst>
            <pc:docMk/>
            <pc:sldMk cId="3133180314" sldId="332"/>
            <ac:spMk id="19" creationId="{74AB0AA6-E7FB-4AB9-93B6-2F95303B8838}"/>
          </ac:spMkLst>
        </pc:spChg>
        <pc:spChg chg="del">
          <ac:chgData name="Joseph Rousseau" userId="4c032b36-f3e1-4c57-9158-1412414a0a0b" providerId="ADAL" clId="{8345B3B5-079D-41DE-B9D5-AF062278863B}" dt="2020-03-03T19:02:55.750" v="923" actId="478"/>
          <ac:spMkLst>
            <pc:docMk/>
            <pc:sldMk cId="3133180314" sldId="332"/>
            <ac:spMk id="21" creationId="{DDCF4C7C-9B27-4DA7-8BE1-9465448F01ED}"/>
          </ac:spMkLst>
        </pc:spChg>
        <pc:spChg chg="del">
          <ac:chgData name="Joseph Rousseau" userId="4c032b36-f3e1-4c57-9158-1412414a0a0b" providerId="ADAL" clId="{8345B3B5-079D-41DE-B9D5-AF062278863B}" dt="2020-03-03T19:02:55.750" v="923" actId="478"/>
          <ac:spMkLst>
            <pc:docMk/>
            <pc:sldMk cId="3133180314" sldId="332"/>
            <ac:spMk id="23" creationId="{2E45BE82-EF05-4796-B4DC-7CB9C52A2847}"/>
          </ac:spMkLst>
        </pc:spChg>
        <pc:graphicFrameChg chg="mod">
          <ac:chgData name="Joseph Rousseau" userId="4c032b36-f3e1-4c57-9158-1412414a0a0b" providerId="ADAL" clId="{8345B3B5-079D-41DE-B9D5-AF062278863B}" dt="2020-03-03T19:03:26.539" v="987" actId="20577"/>
          <ac:graphicFrameMkLst>
            <pc:docMk/>
            <pc:sldMk cId="3133180314" sldId="332"/>
            <ac:graphicFrameMk id="5" creationId="{1CF48782-07B7-4670-B98E-58ACF8F15D07}"/>
          </ac:graphicFrameMkLst>
        </pc:graphicFrameChg>
        <pc:cxnChg chg="del mod">
          <ac:chgData name="Joseph Rousseau" userId="4c032b36-f3e1-4c57-9158-1412414a0a0b" providerId="ADAL" clId="{8345B3B5-079D-41DE-B9D5-AF062278863B}" dt="2020-03-03T19:02:55.750" v="923" actId="478"/>
          <ac:cxnSpMkLst>
            <pc:docMk/>
            <pc:sldMk cId="3133180314" sldId="332"/>
            <ac:cxnSpMk id="11" creationId="{4D3B51C3-5FE5-4247-8DA9-194CC63BF80C}"/>
          </ac:cxnSpMkLst>
        </pc:cxnChg>
        <pc:cxnChg chg="del mod">
          <ac:chgData name="Joseph Rousseau" userId="4c032b36-f3e1-4c57-9158-1412414a0a0b" providerId="ADAL" clId="{8345B3B5-079D-41DE-B9D5-AF062278863B}" dt="2020-03-03T19:02:55.750" v="923" actId="478"/>
          <ac:cxnSpMkLst>
            <pc:docMk/>
            <pc:sldMk cId="3133180314" sldId="332"/>
            <ac:cxnSpMk id="16" creationId="{434D9510-9724-45AC-88EE-4FCA397FE0B9}"/>
          </ac:cxnSpMkLst>
        </pc:cxnChg>
        <pc:cxnChg chg="del mod">
          <ac:chgData name="Joseph Rousseau" userId="4c032b36-f3e1-4c57-9158-1412414a0a0b" providerId="ADAL" clId="{8345B3B5-079D-41DE-B9D5-AF062278863B}" dt="2020-03-03T19:02:55.750" v="923" actId="478"/>
          <ac:cxnSpMkLst>
            <pc:docMk/>
            <pc:sldMk cId="3133180314" sldId="332"/>
            <ac:cxnSpMk id="18" creationId="{3A3C5C4D-D445-4C37-8FE4-B5161E635B73}"/>
          </ac:cxnSpMkLst>
        </pc:cxnChg>
        <pc:cxnChg chg="del mod">
          <ac:chgData name="Joseph Rousseau" userId="4c032b36-f3e1-4c57-9158-1412414a0a0b" providerId="ADAL" clId="{8345B3B5-079D-41DE-B9D5-AF062278863B}" dt="2020-03-03T19:02:55.750" v="923" actId="478"/>
          <ac:cxnSpMkLst>
            <pc:docMk/>
            <pc:sldMk cId="3133180314" sldId="332"/>
            <ac:cxnSpMk id="20" creationId="{5AABD231-8F00-4EA9-B085-F5E3C0C9BE00}"/>
          </ac:cxnSpMkLst>
        </pc:cxnChg>
        <pc:cxnChg chg="del mod">
          <ac:chgData name="Joseph Rousseau" userId="4c032b36-f3e1-4c57-9158-1412414a0a0b" providerId="ADAL" clId="{8345B3B5-079D-41DE-B9D5-AF062278863B}" dt="2020-03-03T19:02:55.750" v="923" actId="478"/>
          <ac:cxnSpMkLst>
            <pc:docMk/>
            <pc:sldMk cId="3133180314" sldId="332"/>
            <ac:cxnSpMk id="22" creationId="{95B2BF90-34D0-425C-A025-CC77FBE22B68}"/>
          </ac:cxnSpMkLst>
        </pc:cxnChg>
        <pc:cxnChg chg="del">
          <ac:chgData name="Joseph Rousseau" userId="4c032b36-f3e1-4c57-9158-1412414a0a0b" providerId="ADAL" clId="{8345B3B5-079D-41DE-B9D5-AF062278863B}" dt="2020-03-03T19:02:55.750" v="923" actId="478"/>
          <ac:cxnSpMkLst>
            <pc:docMk/>
            <pc:sldMk cId="3133180314" sldId="332"/>
            <ac:cxnSpMk id="24" creationId="{944E0A9F-B355-4BB7-9656-15D04D20F746}"/>
          </ac:cxnSpMkLst>
        </pc:cxnChg>
      </pc:sldChg>
      <pc:sldMasterChg chg="delSldLayout">
        <pc:chgData name="Joseph Rousseau" userId="4c032b36-f3e1-4c57-9158-1412414a0a0b" providerId="ADAL" clId="{8345B3B5-079D-41DE-B9D5-AF062278863B}" dt="2020-03-03T17:39:35.414" v="653" actId="47"/>
        <pc:sldMasterMkLst>
          <pc:docMk/>
          <pc:sldMasterMk cId="1296887944" sldId="2147483766"/>
        </pc:sldMasterMkLst>
        <pc:sldLayoutChg chg="del">
          <pc:chgData name="Joseph Rousseau" userId="4c032b36-f3e1-4c57-9158-1412414a0a0b" providerId="ADAL" clId="{8345B3B5-079D-41DE-B9D5-AF062278863B}" dt="2020-03-03T17:39:35.414" v="653" actId="47"/>
          <pc:sldLayoutMkLst>
            <pc:docMk/>
            <pc:sldMasterMk cId="1296887944" sldId="2147483766"/>
            <pc:sldLayoutMk cId="1055423234" sldId="2147483818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F43A38-E12D-4A07-81B8-AA77F7C4A5B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FAE8BE1-04C4-4C9D-9A31-ADC2C1D751E8}">
      <dgm:prSet phldrT="[Text]"/>
      <dgm:spPr/>
      <dgm:t>
        <a:bodyPr/>
        <a:lstStyle/>
        <a:p>
          <a:r>
            <a:rPr lang="en-US" dirty="0"/>
            <a:t>Rule Change Proposal: ABS, industry, regulators</a:t>
          </a:r>
        </a:p>
      </dgm:t>
    </dgm:pt>
    <dgm:pt modelId="{19E9EBA6-91F2-4500-B80F-CCD08E0C1726}" type="parTrans" cxnId="{FA65E90E-748A-4DFE-9F86-5DB0CA6E3E34}">
      <dgm:prSet/>
      <dgm:spPr/>
      <dgm:t>
        <a:bodyPr/>
        <a:lstStyle/>
        <a:p>
          <a:endParaRPr lang="en-US"/>
        </a:p>
      </dgm:t>
    </dgm:pt>
    <dgm:pt modelId="{CA7A1CEB-2A38-44AC-BB6A-C2520EBF4A28}" type="sibTrans" cxnId="{FA65E90E-748A-4DFE-9F86-5DB0CA6E3E34}">
      <dgm:prSet/>
      <dgm:spPr/>
      <dgm:t>
        <a:bodyPr/>
        <a:lstStyle/>
        <a:p>
          <a:endParaRPr lang="en-US"/>
        </a:p>
      </dgm:t>
    </dgm:pt>
    <dgm:pt modelId="{7661C922-ED59-42AE-BE7B-A80DAA2DA6FE}">
      <dgm:prSet phldrT="[Text]"/>
      <dgm:spPr/>
      <dgm:t>
        <a:bodyPr/>
        <a:lstStyle/>
        <a:p>
          <a:r>
            <a:rPr lang="en-US" dirty="0"/>
            <a:t>Internal review</a:t>
          </a:r>
        </a:p>
      </dgm:t>
    </dgm:pt>
    <dgm:pt modelId="{3A0EE249-BE9A-4A8E-AF73-CA1A5900664B}" type="parTrans" cxnId="{80F772BF-9559-4D3B-BDB8-4B1F515028E9}">
      <dgm:prSet/>
      <dgm:spPr/>
      <dgm:t>
        <a:bodyPr/>
        <a:lstStyle/>
        <a:p>
          <a:endParaRPr lang="en-US"/>
        </a:p>
      </dgm:t>
    </dgm:pt>
    <dgm:pt modelId="{6170C76A-CB25-403A-9E91-064ED7AE232D}" type="sibTrans" cxnId="{80F772BF-9559-4D3B-BDB8-4B1F515028E9}">
      <dgm:prSet/>
      <dgm:spPr/>
      <dgm:t>
        <a:bodyPr/>
        <a:lstStyle/>
        <a:p>
          <a:endParaRPr lang="en-US"/>
        </a:p>
      </dgm:t>
    </dgm:pt>
    <dgm:pt modelId="{0DB10BD9-C45D-43D8-B800-116B4F98438A}">
      <dgm:prSet phldrT="[Text]"/>
      <dgm:spPr/>
      <dgm:t>
        <a:bodyPr/>
        <a:lstStyle/>
        <a:p>
          <a:r>
            <a:rPr lang="en-US" dirty="0"/>
            <a:t>Regional &amp; Special Committee review</a:t>
          </a:r>
        </a:p>
      </dgm:t>
    </dgm:pt>
    <dgm:pt modelId="{EE6C338F-5FA8-4A30-8FC0-8953EBEBD71F}" type="parTrans" cxnId="{6390F421-DBC5-4AD8-A641-F7D699FE3CDC}">
      <dgm:prSet/>
      <dgm:spPr/>
      <dgm:t>
        <a:bodyPr/>
        <a:lstStyle/>
        <a:p>
          <a:endParaRPr lang="en-US"/>
        </a:p>
      </dgm:t>
    </dgm:pt>
    <dgm:pt modelId="{5B1D810A-BA61-49ED-AD0C-BACF35F87E7D}" type="sibTrans" cxnId="{6390F421-DBC5-4AD8-A641-F7D699FE3CDC}">
      <dgm:prSet/>
      <dgm:spPr/>
      <dgm:t>
        <a:bodyPr/>
        <a:lstStyle/>
        <a:p>
          <a:endParaRPr lang="en-US"/>
        </a:p>
      </dgm:t>
    </dgm:pt>
    <dgm:pt modelId="{E3096CA0-DC4D-42E4-B00A-681FAD4CC7EE}">
      <dgm:prSet phldrT="[Text]"/>
      <dgm:spPr/>
      <dgm:t>
        <a:bodyPr/>
        <a:lstStyle/>
        <a:p>
          <a:r>
            <a:rPr lang="en-US" dirty="0"/>
            <a:t>TOTC/TMTC review</a:t>
          </a:r>
        </a:p>
      </dgm:t>
    </dgm:pt>
    <dgm:pt modelId="{AF672379-95CD-42DE-BF2B-85C93304D98D}" type="parTrans" cxnId="{96BE7B2F-908C-4193-A84B-CE6AF20A234D}">
      <dgm:prSet/>
      <dgm:spPr/>
      <dgm:t>
        <a:bodyPr/>
        <a:lstStyle/>
        <a:p>
          <a:endParaRPr lang="en-US"/>
        </a:p>
      </dgm:t>
    </dgm:pt>
    <dgm:pt modelId="{5B78E0BF-23D1-4EEA-A5C4-2AD681061A70}" type="sibTrans" cxnId="{96BE7B2F-908C-4193-A84B-CE6AF20A234D}">
      <dgm:prSet/>
      <dgm:spPr/>
      <dgm:t>
        <a:bodyPr/>
        <a:lstStyle/>
        <a:p>
          <a:endParaRPr lang="en-US"/>
        </a:p>
      </dgm:t>
    </dgm:pt>
    <dgm:pt modelId="{DE419EA2-A00B-42A5-AD79-2D458690BD7D}">
      <dgm:prSet phldrT="[Text]"/>
      <dgm:spPr/>
      <dgm:t>
        <a:bodyPr/>
        <a:lstStyle/>
        <a:p>
          <a:r>
            <a:rPr lang="en-US" dirty="0"/>
            <a:t>Rules Committee review</a:t>
          </a:r>
        </a:p>
      </dgm:t>
    </dgm:pt>
    <dgm:pt modelId="{5B9C2726-922B-4579-9C74-901681BDA0D6}" type="parTrans" cxnId="{BBD3DF63-816B-427E-B6F4-A52969AC4477}">
      <dgm:prSet/>
      <dgm:spPr/>
      <dgm:t>
        <a:bodyPr/>
        <a:lstStyle/>
        <a:p>
          <a:endParaRPr lang="en-US"/>
        </a:p>
      </dgm:t>
    </dgm:pt>
    <dgm:pt modelId="{4446CC4C-0796-4F7C-B254-AFC55CFBEB40}" type="sibTrans" cxnId="{BBD3DF63-816B-427E-B6F4-A52969AC4477}">
      <dgm:prSet/>
      <dgm:spPr/>
      <dgm:t>
        <a:bodyPr/>
        <a:lstStyle/>
        <a:p>
          <a:endParaRPr lang="en-US"/>
        </a:p>
      </dgm:t>
    </dgm:pt>
    <dgm:pt modelId="{89F05C73-28CE-4BF3-98CF-D920840BBEE7}">
      <dgm:prSet phldrT="[Text]"/>
      <dgm:spPr/>
      <dgm:t>
        <a:bodyPr/>
        <a:lstStyle/>
        <a:p>
          <a:r>
            <a:rPr lang="en-US" dirty="0"/>
            <a:t>Publishing</a:t>
          </a:r>
        </a:p>
      </dgm:t>
    </dgm:pt>
    <dgm:pt modelId="{BE498B63-AB30-42C1-992D-29AE0D484DD5}" type="parTrans" cxnId="{76A78CC0-A92F-439F-A5CA-DC6010BD0425}">
      <dgm:prSet/>
      <dgm:spPr/>
      <dgm:t>
        <a:bodyPr/>
        <a:lstStyle/>
        <a:p>
          <a:endParaRPr lang="en-US"/>
        </a:p>
      </dgm:t>
    </dgm:pt>
    <dgm:pt modelId="{172CDB8C-ABA3-4CE6-8FEE-E67DDA127FEE}" type="sibTrans" cxnId="{76A78CC0-A92F-439F-A5CA-DC6010BD0425}">
      <dgm:prSet/>
      <dgm:spPr/>
      <dgm:t>
        <a:bodyPr/>
        <a:lstStyle/>
        <a:p>
          <a:endParaRPr lang="en-US"/>
        </a:p>
      </dgm:t>
    </dgm:pt>
    <dgm:pt modelId="{4B7624D3-2EF7-45CA-AEFE-27B8206557FB}" type="pres">
      <dgm:prSet presAssocID="{4CF43A38-E12D-4A07-81B8-AA77F7C4A5B5}" presName="CompostProcess" presStyleCnt="0">
        <dgm:presLayoutVars>
          <dgm:dir/>
          <dgm:resizeHandles val="exact"/>
        </dgm:presLayoutVars>
      </dgm:prSet>
      <dgm:spPr/>
    </dgm:pt>
    <dgm:pt modelId="{2B1ECFB5-9AE4-41AA-A5BF-DC996C57031D}" type="pres">
      <dgm:prSet presAssocID="{4CF43A38-E12D-4A07-81B8-AA77F7C4A5B5}" presName="arrow" presStyleLbl="bgShp" presStyleIdx="0" presStyleCnt="1"/>
      <dgm:spPr/>
    </dgm:pt>
    <dgm:pt modelId="{7423C15E-173B-4D00-B12B-4D2CC24A7B60}" type="pres">
      <dgm:prSet presAssocID="{4CF43A38-E12D-4A07-81B8-AA77F7C4A5B5}" presName="linearProcess" presStyleCnt="0"/>
      <dgm:spPr/>
    </dgm:pt>
    <dgm:pt modelId="{5AAA7B88-1889-4478-8337-FBFEB823C9C9}" type="pres">
      <dgm:prSet presAssocID="{8FAE8BE1-04C4-4C9D-9A31-ADC2C1D751E8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AC3ED-C0AC-4F0F-A3B8-B45700C51CED}" type="pres">
      <dgm:prSet presAssocID="{CA7A1CEB-2A38-44AC-BB6A-C2520EBF4A28}" presName="sibTrans" presStyleCnt="0"/>
      <dgm:spPr/>
    </dgm:pt>
    <dgm:pt modelId="{3FDF28D9-BC8D-4589-AB30-FF96C28D11B9}" type="pres">
      <dgm:prSet presAssocID="{7661C922-ED59-42AE-BE7B-A80DAA2DA6FE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EB5A1D-B4FF-42B1-888D-E65DC8916B00}" type="pres">
      <dgm:prSet presAssocID="{6170C76A-CB25-403A-9E91-064ED7AE232D}" presName="sibTrans" presStyleCnt="0"/>
      <dgm:spPr/>
    </dgm:pt>
    <dgm:pt modelId="{94E3FFD0-328E-4EFE-8936-0755252C3AC4}" type="pres">
      <dgm:prSet presAssocID="{0DB10BD9-C45D-43D8-B800-116B4F98438A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46C1B-1ECD-4CB9-A08E-B3DABF15B612}" type="pres">
      <dgm:prSet presAssocID="{5B1D810A-BA61-49ED-AD0C-BACF35F87E7D}" presName="sibTrans" presStyleCnt="0"/>
      <dgm:spPr/>
    </dgm:pt>
    <dgm:pt modelId="{768AFEBF-5771-4AA4-822E-FF01655B8B36}" type="pres">
      <dgm:prSet presAssocID="{E3096CA0-DC4D-42E4-B00A-681FAD4CC7EE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8952C-8E51-4613-8ED5-66F00885FC18}" type="pres">
      <dgm:prSet presAssocID="{5B78E0BF-23D1-4EEA-A5C4-2AD681061A70}" presName="sibTrans" presStyleCnt="0"/>
      <dgm:spPr/>
    </dgm:pt>
    <dgm:pt modelId="{5D168936-97B8-4BA5-9230-8D6F22C2164B}" type="pres">
      <dgm:prSet presAssocID="{DE419EA2-A00B-42A5-AD79-2D458690BD7D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F76F3-7EBE-45C2-8C0E-C14489AA2BE6}" type="pres">
      <dgm:prSet presAssocID="{4446CC4C-0796-4F7C-B254-AFC55CFBEB40}" presName="sibTrans" presStyleCnt="0"/>
      <dgm:spPr/>
    </dgm:pt>
    <dgm:pt modelId="{9379A882-1F9D-4FC8-83FF-172BDD694A94}" type="pres">
      <dgm:prSet presAssocID="{89F05C73-28CE-4BF3-98CF-D920840BBEE7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D3A184-2188-45DB-804A-0582AEB17843}" type="presOf" srcId="{E3096CA0-DC4D-42E4-B00A-681FAD4CC7EE}" destId="{768AFEBF-5771-4AA4-822E-FF01655B8B36}" srcOrd="0" destOrd="0" presId="urn:microsoft.com/office/officeart/2005/8/layout/hProcess9"/>
    <dgm:cxn modelId="{EB3D7632-B1D8-41ED-9724-B783450726BB}" type="presOf" srcId="{0DB10BD9-C45D-43D8-B800-116B4F98438A}" destId="{94E3FFD0-328E-4EFE-8936-0755252C3AC4}" srcOrd="0" destOrd="0" presId="urn:microsoft.com/office/officeart/2005/8/layout/hProcess9"/>
    <dgm:cxn modelId="{3936CAB1-37E7-45A2-9837-C151464FB8CA}" type="presOf" srcId="{89F05C73-28CE-4BF3-98CF-D920840BBEE7}" destId="{9379A882-1F9D-4FC8-83FF-172BDD694A94}" srcOrd="0" destOrd="0" presId="urn:microsoft.com/office/officeart/2005/8/layout/hProcess9"/>
    <dgm:cxn modelId="{80F772BF-9559-4D3B-BDB8-4B1F515028E9}" srcId="{4CF43A38-E12D-4A07-81B8-AA77F7C4A5B5}" destId="{7661C922-ED59-42AE-BE7B-A80DAA2DA6FE}" srcOrd="1" destOrd="0" parTransId="{3A0EE249-BE9A-4A8E-AF73-CA1A5900664B}" sibTransId="{6170C76A-CB25-403A-9E91-064ED7AE232D}"/>
    <dgm:cxn modelId="{6390F421-DBC5-4AD8-A641-F7D699FE3CDC}" srcId="{4CF43A38-E12D-4A07-81B8-AA77F7C4A5B5}" destId="{0DB10BD9-C45D-43D8-B800-116B4F98438A}" srcOrd="2" destOrd="0" parTransId="{EE6C338F-5FA8-4A30-8FC0-8953EBEBD71F}" sibTransId="{5B1D810A-BA61-49ED-AD0C-BACF35F87E7D}"/>
    <dgm:cxn modelId="{DBA112A7-6A0E-4F84-A1A9-6A50F700194F}" type="presOf" srcId="{7661C922-ED59-42AE-BE7B-A80DAA2DA6FE}" destId="{3FDF28D9-BC8D-4589-AB30-FF96C28D11B9}" srcOrd="0" destOrd="0" presId="urn:microsoft.com/office/officeart/2005/8/layout/hProcess9"/>
    <dgm:cxn modelId="{769584F5-65CB-4567-A37A-70DEB0F00D7D}" type="presOf" srcId="{8FAE8BE1-04C4-4C9D-9A31-ADC2C1D751E8}" destId="{5AAA7B88-1889-4478-8337-FBFEB823C9C9}" srcOrd="0" destOrd="0" presId="urn:microsoft.com/office/officeart/2005/8/layout/hProcess9"/>
    <dgm:cxn modelId="{30AD3C31-1AED-4D7C-80B8-2C10E72F963D}" type="presOf" srcId="{DE419EA2-A00B-42A5-AD79-2D458690BD7D}" destId="{5D168936-97B8-4BA5-9230-8D6F22C2164B}" srcOrd="0" destOrd="0" presId="urn:microsoft.com/office/officeart/2005/8/layout/hProcess9"/>
    <dgm:cxn modelId="{96BE7B2F-908C-4193-A84B-CE6AF20A234D}" srcId="{4CF43A38-E12D-4A07-81B8-AA77F7C4A5B5}" destId="{E3096CA0-DC4D-42E4-B00A-681FAD4CC7EE}" srcOrd="3" destOrd="0" parTransId="{AF672379-95CD-42DE-BF2B-85C93304D98D}" sibTransId="{5B78E0BF-23D1-4EEA-A5C4-2AD681061A70}"/>
    <dgm:cxn modelId="{1D547A9C-8D7B-4C5F-AEDE-D99DEF2D7A0E}" type="presOf" srcId="{4CF43A38-E12D-4A07-81B8-AA77F7C4A5B5}" destId="{4B7624D3-2EF7-45CA-AEFE-27B8206557FB}" srcOrd="0" destOrd="0" presId="urn:microsoft.com/office/officeart/2005/8/layout/hProcess9"/>
    <dgm:cxn modelId="{FA65E90E-748A-4DFE-9F86-5DB0CA6E3E34}" srcId="{4CF43A38-E12D-4A07-81B8-AA77F7C4A5B5}" destId="{8FAE8BE1-04C4-4C9D-9A31-ADC2C1D751E8}" srcOrd="0" destOrd="0" parTransId="{19E9EBA6-91F2-4500-B80F-CCD08E0C1726}" sibTransId="{CA7A1CEB-2A38-44AC-BB6A-C2520EBF4A28}"/>
    <dgm:cxn modelId="{76A78CC0-A92F-439F-A5CA-DC6010BD0425}" srcId="{4CF43A38-E12D-4A07-81B8-AA77F7C4A5B5}" destId="{89F05C73-28CE-4BF3-98CF-D920840BBEE7}" srcOrd="5" destOrd="0" parTransId="{BE498B63-AB30-42C1-992D-29AE0D484DD5}" sibTransId="{172CDB8C-ABA3-4CE6-8FEE-E67DDA127FEE}"/>
    <dgm:cxn modelId="{BBD3DF63-816B-427E-B6F4-A52969AC4477}" srcId="{4CF43A38-E12D-4A07-81B8-AA77F7C4A5B5}" destId="{DE419EA2-A00B-42A5-AD79-2D458690BD7D}" srcOrd="4" destOrd="0" parTransId="{5B9C2726-922B-4579-9C74-901681BDA0D6}" sibTransId="{4446CC4C-0796-4F7C-B254-AFC55CFBEB40}"/>
    <dgm:cxn modelId="{114EC699-296C-45BE-9210-C533112B3B13}" type="presParOf" srcId="{4B7624D3-2EF7-45CA-AEFE-27B8206557FB}" destId="{2B1ECFB5-9AE4-41AA-A5BF-DC996C57031D}" srcOrd="0" destOrd="0" presId="urn:microsoft.com/office/officeart/2005/8/layout/hProcess9"/>
    <dgm:cxn modelId="{5C72B05C-EF4B-4EC5-9C1D-B4829E2432A3}" type="presParOf" srcId="{4B7624D3-2EF7-45CA-AEFE-27B8206557FB}" destId="{7423C15E-173B-4D00-B12B-4D2CC24A7B60}" srcOrd="1" destOrd="0" presId="urn:microsoft.com/office/officeart/2005/8/layout/hProcess9"/>
    <dgm:cxn modelId="{18353000-8322-4856-84BE-C11F718FE167}" type="presParOf" srcId="{7423C15E-173B-4D00-B12B-4D2CC24A7B60}" destId="{5AAA7B88-1889-4478-8337-FBFEB823C9C9}" srcOrd="0" destOrd="0" presId="urn:microsoft.com/office/officeart/2005/8/layout/hProcess9"/>
    <dgm:cxn modelId="{A6CEDD8A-CC34-4955-800B-25640690206C}" type="presParOf" srcId="{7423C15E-173B-4D00-B12B-4D2CC24A7B60}" destId="{907AC3ED-C0AC-4F0F-A3B8-B45700C51CED}" srcOrd="1" destOrd="0" presId="urn:microsoft.com/office/officeart/2005/8/layout/hProcess9"/>
    <dgm:cxn modelId="{6BD1087E-2831-449A-B53E-C63ADAA182D7}" type="presParOf" srcId="{7423C15E-173B-4D00-B12B-4D2CC24A7B60}" destId="{3FDF28D9-BC8D-4589-AB30-FF96C28D11B9}" srcOrd="2" destOrd="0" presId="urn:microsoft.com/office/officeart/2005/8/layout/hProcess9"/>
    <dgm:cxn modelId="{6AA9E60F-D454-4458-8E23-824A220004AD}" type="presParOf" srcId="{7423C15E-173B-4D00-B12B-4D2CC24A7B60}" destId="{85EB5A1D-B4FF-42B1-888D-E65DC8916B00}" srcOrd="3" destOrd="0" presId="urn:microsoft.com/office/officeart/2005/8/layout/hProcess9"/>
    <dgm:cxn modelId="{EB0E47B9-8088-459F-9764-489DB81D6425}" type="presParOf" srcId="{7423C15E-173B-4D00-B12B-4D2CC24A7B60}" destId="{94E3FFD0-328E-4EFE-8936-0755252C3AC4}" srcOrd="4" destOrd="0" presId="urn:microsoft.com/office/officeart/2005/8/layout/hProcess9"/>
    <dgm:cxn modelId="{E11CE383-81BC-4326-B3E6-5B299D984479}" type="presParOf" srcId="{7423C15E-173B-4D00-B12B-4D2CC24A7B60}" destId="{27F46C1B-1ECD-4CB9-A08E-B3DABF15B612}" srcOrd="5" destOrd="0" presId="urn:microsoft.com/office/officeart/2005/8/layout/hProcess9"/>
    <dgm:cxn modelId="{1B5A4EFC-43A5-4F8C-B980-0DA802890F02}" type="presParOf" srcId="{7423C15E-173B-4D00-B12B-4D2CC24A7B60}" destId="{768AFEBF-5771-4AA4-822E-FF01655B8B36}" srcOrd="6" destOrd="0" presId="urn:microsoft.com/office/officeart/2005/8/layout/hProcess9"/>
    <dgm:cxn modelId="{9679E9BF-5431-444B-AD0E-4A62706DC978}" type="presParOf" srcId="{7423C15E-173B-4D00-B12B-4D2CC24A7B60}" destId="{4068952C-8E51-4613-8ED5-66F00885FC18}" srcOrd="7" destOrd="0" presId="urn:microsoft.com/office/officeart/2005/8/layout/hProcess9"/>
    <dgm:cxn modelId="{F7D54DB8-29F6-4399-B013-BB3E75F8BAB1}" type="presParOf" srcId="{7423C15E-173B-4D00-B12B-4D2CC24A7B60}" destId="{5D168936-97B8-4BA5-9230-8D6F22C2164B}" srcOrd="8" destOrd="0" presId="urn:microsoft.com/office/officeart/2005/8/layout/hProcess9"/>
    <dgm:cxn modelId="{63FA8F89-533E-4D87-BBC6-AC6BD3DF2CE0}" type="presParOf" srcId="{7423C15E-173B-4D00-B12B-4D2CC24A7B60}" destId="{576F76F3-7EBE-45C2-8C0E-C14489AA2BE6}" srcOrd="9" destOrd="0" presId="urn:microsoft.com/office/officeart/2005/8/layout/hProcess9"/>
    <dgm:cxn modelId="{218DB234-0057-4315-AFCD-B68D129D686A}" type="presParOf" srcId="{7423C15E-173B-4D00-B12B-4D2CC24A7B60}" destId="{9379A882-1F9D-4FC8-83FF-172BDD694A9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F43A38-E12D-4A07-81B8-AA77F7C4A5B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FAE8BE1-04C4-4C9D-9A31-ADC2C1D751E8}">
      <dgm:prSet phldrT="[Text]"/>
      <dgm:spPr/>
      <dgm:t>
        <a:bodyPr/>
        <a:lstStyle/>
        <a:p>
          <a:r>
            <a:rPr lang="en-US" dirty="0"/>
            <a:t>Guide Change Proposal: ABS, industry, regulators</a:t>
          </a:r>
        </a:p>
      </dgm:t>
    </dgm:pt>
    <dgm:pt modelId="{19E9EBA6-91F2-4500-B80F-CCD08E0C1726}" type="parTrans" cxnId="{FA65E90E-748A-4DFE-9F86-5DB0CA6E3E34}">
      <dgm:prSet/>
      <dgm:spPr/>
      <dgm:t>
        <a:bodyPr/>
        <a:lstStyle/>
        <a:p>
          <a:endParaRPr lang="en-US"/>
        </a:p>
      </dgm:t>
    </dgm:pt>
    <dgm:pt modelId="{CA7A1CEB-2A38-44AC-BB6A-C2520EBF4A28}" type="sibTrans" cxnId="{FA65E90E-748A-4DFE-9F86-5DB0CA6E3E34}">
      <dgm:prSet/>
      <dgm:spPr/>
      <dgm:t>
        <a:bodyPr/>
        <a:lstStyle/>
        <a:p>
          <a:endParaRPr lang="en-US"/>
        </a:p>
      </dgm:t>
    </dgm:pt>
    <dgm:pt modelId="{7661C922-ED59-42AE-BE7B-A80DAA2DA6FE}">
      <dgm:prSet phldrT="[Text]"/>
      <dgm:spPr/>
      <dgm:t>
        <a:bodyPr/>
        <a:lstStyle/>
        <a:p>
          <a:r>
            <a:rPr lang="en-US" dirty="0"/>
            <a:t>Internal review &amp; invited industry review</a:t>
          </a:r>
        </a:p>
      </dgm:t>
    </dgm:pt>
    <dgm:pt modelId="{3A0EE249-BE9A-4A8E-AF73-CA1A5900664B}" type="parTrans" cxnId="{80F772BF-9559-4D3B-BDB8-4B1F515028E9}">
      <dgm:prSet/>
      <dgm:spPr/>
      <dgm:t>
        <a:bodyPr/>
        <a:lstStyle/>
        <a:p>
          <a:endParaRPr lang="en-US"/>
        </a:p>
      </dgm:t>
    </dgm:pt>
    <dgm:pt modelId="{6170C76A-CB25-403A-9E91-064ED7AE232D}" type="sibTrans" cxnId="{80F772BF-9559-4D3B-BDB8-4B1F515028E9}">
      <dgm:prSet/>
      <dgm:spPr/>
      <dgm:t>
        <a:bodyPr/>
        <a:lstStyle/>
        <a:p>
          <a:endParaRPr lang="en-US"/>
        </a:p>
      </dgm:t>
    </dgm:pt>
    <dgm:pt modelId="{DE419EA2-A00B-42A5-AD79-2D458690BD7D}">
      <dgm:prSet phldrT="[Text]"/>
      <dgm:spPr/>
      <dgm:t>
        <a:bodyPr/>
        <a:lstStyle/>
        <a:p>
          <a:r>
            <a:rPr lang="en-US" dirty="0"/>
            <a:t>Rules Committee review</a:t>
          </a:r>
        </a:p>
      </dgm:t>
    </dgm:pt>
    <dgm:pt modelId="{5B9C2726-922B-4579-9C74-901681BDA0D6}" type="parTrans" cxnId="{BBD3DF63-816B-427E-B6F4-A52969AC4477}">
      <dgm:prSet/>
      <dgm:spPr/>
      <dgm:t>
        <a:bodyPr/>
        <a:lstStyle/>
        <a:p>
          <a:endParaRPr lang="en-US"/>
        </a:p>
      </dgm:t>
    </dgm:pt>
    <dgm:pt modelId="{4446CC4C-0796-4F7C-B254-AFC55CFBEB40}" type="sibTrans" cxnId="{BBD3DF63-816B-427E-B6F4-A52969AC4477}">
      <dgm:prSet/>
      <dgm:spPr/>
      <dgm:t>
        <a:bodyPr/>
        <a:lstStyle/>
        <a:p>
          <a:endParaRPr lang="en-US"/>
        </a:p>
      </dgm:t>
    </dgm:pt>
    <dgm:pt modelId="{89F05C73-28CE-4BF3-98CF-D920840BBEE7}">
      <dgm:prSet phldrT="[Text]"/>
      <dgm:spPr/>
      <dgm:t>
        <a:bodyPr/>
        <a:lstStyle/>
        <a:p>
          <a:r>
            <a:rPr lang="en-US" dirty="0"/>
            <a:t>Publishing</a:t>
          </a:r>
        </a:p>
      </dgm:t>
    </dgm:pt>
    <dgm:pt modelId="{BE498B63-AB30-42C1-992D-29AE0D484DD5}" type="parTrans" cxnId="{76A78CC0-A92F-439F-A5CA-DC6010BD0425}">
      <dgm:prSet/>
      <dgm:spPr/>
      <dgm:t>
        <a:bodyPr/>
        <a:lstStyle/>
        <a:p>
          <a:endParaRPr lang="en-US"/>
        </a:p>
      </dgm:t>
    </dgm:pt>
    <dgm:pt modelId="{172CDB8C-ABA3-4CE6-8FEE-E67DDA127FEE}" type="sibTrans" cxnId="{76A78CC0-A92F-439F-A5CA-DC6010BD0425}">
      <dgm:prSet/>
      <dgm:spPr/>
      <dgm:t>
        <a:bodyPr/>
        <a:lstStyle/>
        <a:p>
          <a:endParaRPr lang="en-US"/>
        </a:p>
      </dgm:t>
    </dgm:pt>
    <dgm:pt modelId="{4B7624D3-2EF7-45CA-AEFE-27B8206557FB}" type="pres">
      <dgm:prSet presAssocID="{4CF43A38-E12D-4A07-81B8-AA77F7C4A5B5}" presName="CompostProcess" presStyleCnt="0">
        <dgm:presLayoutVars>
          <dgm:dir/>
          <dgm:resizeHandles val="exact"/>
        </dgm:presLayoutVars>
      </dgm:prSet>
      <dgm:spPr/>
    </dgm:pt>
    <dgm:pt modelId="{2B1ECFB5-9AE4-41AA-A5BF-DC996C57031D}" type="pres">
      <dgm:prSet presAssocID="{4CF43A38-E12D-4A07-81B8-AA77F7C4A5B5}" presName="arrow" presStyleLbl="bgShp" presStyleIdx="0" presStyleCnt="1"/>
      <dgm:spPr/>
    </dgm:pt>
    <dgm:pt modelId="{7423C15E-173B-4D00-B12B-4D2CC24A7B60}" type="pres">
      <dgm:prSet presAssocID="{4CF43A38-E12D-4A07-81B8-AA77F7C4A5B5}" presName="linearProcess" presStyleCnt="0"/>
      <dgm:spPr/>
    </dgm:pt>
    <dgm:pt modelId="{5AAA7B88-1889-4478-8337-FBFEB823C9C9}" type="pres">
      <dgm:prSet presAssocID="{8FAE8BE1-04C4-4C9D-9A31-ADC2C1D751E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AC3ED-C0AC-4F0F-A3B8-B45700C51CED}" type="pres">
      <dgm:prSet presAssocID="{CA7A1CEB-2A38-44AC-BB6A-C2520EBF4A28}" presName="sibTrans" presStyleCnt="0"/>
      <dgm:spPr/>
    </dgm:pt>
    <dgm:pt modelId="{3FDF28D9-BC8D-4589-AB30-FF96C28D11B9}" type="pres">
      <dgm:prSet presAssocID="{7661C922-ED59-42AE-BE7B-A80DAA2DA6F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EB5A1D-B4FF-42B1-888D-E65DC8916B00}" type="pres">
      <dgm:prSet presAssocID="{6170C76A-CB25-403A-9E91-064ED7AE232D}" presName="sibTrans" presStyleCnt="0"/>
      <dgm:spPr/>
    </dgm:pt>
    <dgm:pt modelId="{5D168936-97B8-4BA5-9230-8D6F22C2164B}" type="pres">
      <dgm:prSet presAssocID="{DE419EA2-A00B-42A5-AD79-2D458690BD7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F76F3-7EBE-45C2-8C0E-C14489AA2BE6}" type="pres">
      <dgm:prSet presAssocID="{4446CC4C-0796-4F7C-B254-AFC55CFBEB40}" presName="sibTrans" presStyleCnt="0"/>
      <dgm:spPr/>
    </dgm:pt>
    <dgm:pt modelId="{9379A882-1F9D-4FC8-83FF-172BDD694A94}" type="pres">
      <dgm:prSet presAssocID="{89F05C73-28CE-4BF3-98CF-D920840BBEE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36CAB1-37E7-45A2-9837-C151464FB8CA}" type="presOf" srcId="{89F05C73-28CE-4BF3-98CF-D920840BBEE7}" destId="{9379A882-1F9D-4FC8-83FF-172BDD694A94}" srcOrd="0" destOrd="0" presId="urn:microsoft.com/office/officeart/2005/8/layout/hProcess9"/>
    <dgm:cxn modelId="{80F772BF-9559-4D3B-BDB8-4B1F515028E9}" srcId="{4CF43A38-E12D-4A07-81B8-AA77F7C4A5B5}" destId="{7661C922-ED59-42AE-BE7B-A80DAA2DA6FE}" srcOrd="1" destOrd="0" parTransId="{3A0EE249-BE9A-4A8E-AF73-CA1A5900664B}" sibTransId="{6170C76A-CB25-403A-9E91-064ED7AE232D}"/>
    <dgm:cxn modelId="{DBA112A7-6A0E-4F84-A1A9-6A50F700194F}" type="presOf" srcId="{7661C922-ED59-42AE-BE7B-A80DAA2DA6FE}" destId="{3FDF28D9-BC8D-4589-AB30-FF96C28D11B9}" srcOrd="0" destOrd="0" presId="urn:microsoft.com/office/officeart/2005/8/layout/hProcess9"/>
    <dgm:cxn modelId="{769584F5-65CB-4567-A37A-70DEB0F00D7D}" type="presOf" srcId="{8FAE8BE1-04C4-4C9D-9A31-ADC2C1D751E8}" destId="{5AAA7B88-1889-4478-8337-FBFEB823C9C9}" srcOrd="0" destOrd="0" presId="urn:microsoft.com/office/officeart/2005/8/layout/hProcess9"/>
    <dgm:cxn modelId="{30AD3C31-1AED-4D7C-80B8-2C10E72F963D}" type="presOf" srcId="{DE419EA2-A00B-42A5-AD79-2D458690BD7D}" destId="{5D168936-97B8-4BA5-9230-8D6F22C2164B}" srcOrd="0" destOrd="0" presId="urn:microsoft.com/office/officeart/2005/8/layout/hProcess9"/>
    <dgm:cxn modelId="{1D547A9C-8D7B-4C5F-AEDE-D99DEF2D7A0E}" type="presOf" srcId="{4CF43A38-E12D-4A07-81B8-AA77F7C4A5B5}" destId="{4B7624D3-2EF7-45CA-AEFE-27B8206557FB}" srcOrd="0" destOrd="0" presId="urn:microsoft.com/office/officeart/2005/8/layout/hProcess9"/>
    <dgm:cxn modelId="{FA65E90E-748A-4DFE-9F86-5DB0CA6E3E34}" srcId="{4CF43A38-E12D-4A07-81B8-AA77F7C4A5B5}" destId="{8FAE8BE1-04C4-4C9D-9A31-ADC2C1D751E8}" srcOrd="0" destOrd="0" parTransId="{19E9EBA6-91F2-4500-B80F-CCD08E0C1726}" sibTransId="{CA7A1CEB-2A38-44AC-BB6A-C2520EBF4A28}"/>
    <dgm:cxn modelId="{76A78CC0-A92F-439F-A5CA-DC6010BD0425}" srcId="{4CF43A38-E12D-4A07-81B8-AA77F7C4A5B5}" destId="{89F05C73-28CE-4BF3-98CF-D920840BBEE7}" srcOrd="3" destOrd="0" parTransId="{BE498B63-AB30-42C1-992D-29AE0D484DD5}" sibTransId="{172CDB8C-ABA3-4CE6-8FEE-E67DDA127FEE}"/>
    <dgm:cxn modelId="{BBD3DF63-816B-427E-B6F4-A52969AC4477}" srcId="{4CF43A38-E12D-4A07-81B8-AA77F7C4A5B5}" destId="{DE419EA2-A00B-42A5-AD79-2D458690BD7D}" srcOrd="2" destOrd="0" parTransId="{5B9C2726-922B-4579-9C74-901681BDA0D6}" sibTransId="{4446CC4C-0796-4F7C-B254-AFC55CFBEB40}"/>
    <dgm:cxn modelId="{114EC699-296C-45BE-9210-C533112B3B13}" type="presParOf" srcId="{4B7624D3-2EF7-45CA-AEFE-27B8206557FB}" destId="{2B1ECFB5-9AE4-41AA-A5BF-DC996C57031D}" srcOrd="0" destOrd="0" presId="urn:microsoft.com/office/officeart/2005/8/layout/hProcess9"/>
    <dgm:cxn modelId="{5C72B05C-EF4B-4EC5-9C1D-B4829E2432A3}" type="presParOf" srcId="{4B7624D3-2EF7-45CA-AEFE-27B8206557FB}" destId="{7423C15E-173B-4D00-B12B-4D2CC24A7B60}" srcOrd="1" destOrd="0" presId="urn:microsoft.com/office/officeart/2005/8/layout/hProcess9"/>
    <dgm:cxn modelId="{18353000-8322-4856-84BE-C11F718FE167}" type="presParOf" srcId="{7423C15E-173B-4D00-B12B-4D2CC24A7B60}" destId="{5AAA7B88-1889-4478-8337-FBFEB823C9C9}" srcOrd="0" destOrd="0" presId="urn:microsoft.com/office/officeart/2005/8/layout/hProcess9"/>
    <dgm:cxn modelId="{A6CEDD8A-CC34-4955-800B-25640690206C}" type="presParOf" srcId="{7423C15E-173B-4D00-B12B-4D2CC24A7B60}" destId="{907AC3ED-C0AC-4F0F-A3B8-B45700C51CED}" srcOrd="1" destOrd="0" presId="urn:microsoft.com/office/officeart/2005/8/layout/hProcess9"/>
    <dgm:cxn modelId="{6BD1087E-2831-449A-B53E-C63ADAA182D7}" type="presParOf" srcId="{7423C15E-173B-4D00-B12B-4D2CC24A7B60}" destId="{3FDF28D9-BC8D-4589-AB30-FF96C28D11B9}" srcOrd="2" destOrd="0" presId="urn:microsoft.com/office/officeart/2005/8/layout/hProcess9"/>
    <dgm:cxn modelId="{6AA9E60F-D454-4458-8E23-824A220004AD}" type="presParOf" srcId="{7423C15E-173B-4D00-B12B-4D2CC24A7B60}" destId="{85EB5A1D-B4FF-42B1-888D-E65DC8916B00}" srcOrd="3" destOrd="0" presId="urn:microsoft.com/office/officeart/2005/8/layout/hProcess9"/>
    <dgm:cxn modelId="{F7D54DB8-29F6-4399-B013-BB3E75F8BAB1}" type="presParOf" srcId="{7423C15E-173B-4D00-B12B-4D2CC24A7B60}" destId="{5D168936-97B8-4BA5-9230-8D6F22C2164B}" srcOrd="4" destOrd="0" presId="urn:microsoft.com/office/officeart/2005/8/layout/hProcess9"/>
    <dgm:cxn modelId="{63FA8F89-533E-4D87-BBC6-AC6BD3DF2CE0}" type="presParOf" srcId="{7423C15E-173B-4D00-B12B-4D2CC24A7B60}" destId="{576F76F3-7EBE-45C2-8C0E-C14489AA2BE6}" srcOrd="5" destOrd="0" presId="urn:microsoft.com/office/officeart/2005/8/layout/hProcess9"/>
    <dgm:cxn modelId="{218DB234-0057-4315-AFCD-B68D129D686A}" type="presParOf" srcId="{7423C15E-173B-4D00-B12B-4D2CC24A7B60}" destId="{9379A882-1F9D-4FC8-83FF-172BDD694A9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0E8B80-0403-D045-92C4-F62398F73169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0FC93A-2314-C14C-BC2A-B9EBBC66A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64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39331A-02E9-794B-A5E4-62D50964955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65F06A-D059-DF40-8F37-B3738D7D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3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oli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381000" y="381000"/>
            <a:ext cx="1031970" cy="0"/>
          </a:xfrm>
          <a:prstGeom prst="line">
            <a:avLst/>
          </a:prstGeom>
          <a:ln w="31750">
            <a:solidFill>
              <a:srgbClr val="DA1A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7"/>
          <p:cNvSpPr>
            <a:spLocks noGrp="1"/>
          </p:cNvSpPr>
          <p:nvPr>
            <p:ph sz="quarter" idx="11"/>
          </p:nvPr>
        </p:nvSpPr>
        <p:spPr>
          <a:xfrm>
            <a:off x="280988" y="1290638"/>
            <a:ext cx="8494712" cy="4415358"/>
          </a:xfrm>
          <a:prstGeom prst="rect">
            <a:avLst/>
          </a:prstGeom>
        </p:spPr>
        <p:txBody>
          <a:bodyPr/>
          <a:lstStyle>
            <a:lvl1pPr>
              <a:buClr>
                <a:srgbClr val="DA1A32"/>
              </a:buClr>
              <a:defRPr sz="2400"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DA1A32"/>
              </a:buClr>
              <a:buFont typeface=".AppleSystemUIFont" charset="-120"/>
              <a:buChar char="-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DA1A32"/>
              </a:buCl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059" y="6001511"/>
            <a:ext cx="1228551" cy="687829"/>
          </a:xfrm>
          <a:prstGeom prst="rect">
            <a:avLst/>
          </a:prstGeom>
        </p:spPr>
      </p:pic>
      <p:sp>
        <p:nvSpPr>
          <p:cNvPr id="2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80607" y="6311186"/>
            <a:ext cx="3254779" cy="165814"/>
          </a:xfrm>
        </p:spPr>
        <p:txBody>
          <a:bodyPr/>
          <a:lstStyle>
            <a:lvl1pPr>
              <a:defRPr>
                <a:latin typeface="Book Antiqua" charset="0"/>
                <a:ea typeface="Book Antiqua" charset="0"/>
                <a:cs typeface="Book Antiqua" charset="0"/>
              </a:defRPr>
            </a:lvl1pPr>
          </a:lstStyle>
          <a:p>
            <a:fld id="{41FAC4EC-5D89-1C41-A9EF-1F206B220A4C}" type="slidenum">
              <a:rPr lang="en-US" sz="1000" smtClean="0">
                <a:solidFill>
                  <a:srgbClr val="002A4E"/>
                </a:solidFill>
              </a:rPr>
              <a:pPr/>
              <a:t>‹#›</a:t>
            </a:fld>
            <a:r>
              <a:rPr lang="en-US" sz="1000" dirty="0">
                <a:solidFill>
                  <a:srgbClr val="002A4E"/>
                </a:solidFill>
              </a:rPr>
              <a:t> | Title of Presentation Goes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0988" y="547688"/>
            <a:ext cx="8494712" cy="612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380296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AC4EC-5D89-1C41-A9EF-1F206B220A4C}" type="slidenum">
              <a:rPr lang="en-US" sz="1000" smtClean="0">
                <a:solidFill>
                  <a:srgbClr val="002A4E"/>
                </a:solidFill>
              </a:rPr>
              <a:pPr/>
              <a:t>‹#›</a:t>
            </a:fld>
            <a:r>
              <a:rPr lang="en-US" sz="1000">
                <a:solidFill>
                  <a:srgbClr val="002A4E"/>
                </a:solidFill>
              </a:rPr>
              <a:t> | Title of Presentation Goes Here</a:t>
            </a:r>
            <a:endParaRPr lang="en-US" sz="1000" dirty="0">
              <a:solidFill>
                <a:srgbClr val="002A4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81000" y="381000"/>
            <a:ext cx="1031970" cy="0"/>
          </a:xfrm>
          <a:prstGeom prst="line">
            <a:avLst/>
          </a:prstGeom>
          <a:ln w="31750">
            <a:solidFill>
              <a:srgbClr val="DA1A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80988" y="547688"/>
            <a:ext cx="8494712" cy="612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81000" y="1290638"/>
            <a:ext cx="2667000" cy="2290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C5C7C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238500" y="1290638"/>
            <a:ext cx="2667000" cy="2290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C5C7C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108700" y="1290638"/>
            <a:ext cx="2667000" cy="2290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C5C7C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1"/>
          </p:nvPr>
        </p:nvSpPr>
        <p:spPr>
          <a:xfrm>
            <a:off x="280989" y="3817510"/>
            <a:ext cx="2767012" cy="2049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7"/>
          </p:nvPr>
        </p:nvSpPr>
        <p:spPr>
          <a:xfrm>
            <a:off x="3145363" y="3817510"/>
            <a:ext cx="2767012" cy="2049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8"/>
          </p:nvPr>
        </p:nvSpPr>
        <p:spPr>
          <a:xfrm>
            <a:off x="6008688" y="3817510"/>
            <a:ext cx="2767012" cy="2049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07" y="6126836"/>
            <a:ext cx="954993" cy="35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3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Bullets with Subhead a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AC4EC-5D89-1C41-A9EF-1F206B220A4C}" type="slidenum">
              <a:rPr lang="en-US" sz="1000" smtClean="0">
                <a:solidFill>
                  <a:srgbClr val="002A4E"/>
                </a:solidFill>
              </a:rPr>
              <a:pPr/>
              <a:t>‹#›</a:t>
            </a:fld>
            <a:r>
              <a:rPr lang="en-US" sz="1000">
                <a:solidFill>
                  <a:srgbClr val="002A4E"/>
                </a:solidFill>
              </a:rPr>
              <a:t> | Title of Presentation Goes Here</a:t>
            </a:r>
            <a:endParaRPr lang="en-US" sz="1000" dirty="0">
              <a:solidFill>
                <a:srgbClr val="002A4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81000" y="381000"/>
            <a:ext cx="1031970" cy="0"/>
          </a:xfrm>
          <a:prstGeom prst="line">
            <a:avLst/>
          </a:prstGeom>
          <a:ln w="31750">
            <a:solidFill>
              <a:srgbClr val="DA1A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80988" y="547688"/>
            <a:ext cx="8494712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81000" y="1290638"/>
            <a:ext cx="2667000" cy="2290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C5C7C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238500" y="1290638"/>
            <a:ext cx="2667000" cy="2290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C5C7C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108700" y="1290638"/>
            <a:ext cx="2667000" cy="2290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C5C7C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1"/>
          </p:nvPr>
        </p:nvSpPr>
        <p:spPr>
          <a:xfrm>
            <a:off x="280989" y="4200774"/>
            <a:ext cx="2767012" cy="1666625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0"/>
              </a:spcBef>
              <a:buClr>
                <a:srgbClr val="DA1A32"/>
              </a:buClr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0605" y="3817510"/>
            <a:ext cx="2767395" cy="38326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DA1A3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7"/>
          </p:nvPr>
        </p:nvSpPr>
        <p:spPr>
          <a:xfrm>
            <a:off x="3144839" y="4200774"/>
            <a:ext cx="2767012" cy="1666625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0"/>
              </a:spcBef>
              <a:buClr>
                <a:srgbClr val="DA1A32"/>
              </a:buClr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3144455" y="3817510"/>
            <a:ext cx="2767395" cy="38326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DA1A3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19"/>
          </p:nvPr>
        </p:nvSpPr>
        <p:spPr>
          <a:xfrm>
            <a:off x="6008689" y="4200774"/>
            <a:ext cx="2767012" cy="1666625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0"/>
              </a:spcBef>
              <a:buClr>
                <a:srgbClr val="DA1A32"/>
              </a:buClr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6008305" y="3817510"/>
            <a:ext cx="2767395" cy="38326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DA1A3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07" y="6126836"/>
            <a:ext cx="954993" cy="35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26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AC4EC-5D89-1C41-A9EF-1F206B220A4C}" type="slidenum">
              <a:rPr lang="en-US" sz="1000" smtClean="0">
                <a:solidFill>
                  <a:srgbClr val="002A4E"/>
                </a:solidFill>
              </a:rPr>
              <a:pPr/>
              <a:t>‹#›</a:t>
            </a:fld>
            <a:r>
              <a:rPr lang="en-US" sz="1000">
                <a:solidFill>
                  <a:srgbClr val="002A4E"/>
                </a:solidFill>
              </a:rPr>
              <a:t> | Title of Presentation Goes Here</a:t>
            </a:r>
            <a:endParaRPr lang="en-US" sz="1000" dirty="0">
              <a:solidFill>
                <a:srgbClr val="002A4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81000" y="381000"/>
            <a:ext cx="1031970" cy="0"/>
          </a:xfrm>
          <a:prstGeom prst="line">
            <a:avLst/>
          </a:prstGeom>
          <a:ln w="31750">
            <a:solidFill>
              <a:srgbClr val="DA1A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80988" y="547688"/>
            <a:ext cx="8494712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1"/>
          </p:nvPr>
        </p:nvSpPr>
        <p:spPr>
          <a:xfrm>
            <a:off x="998538" y="2277068"/>
            <a:ext cx="2049462" cy="11332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61950" y="1600200"/>
            <a:ext cx="636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DA1A32"/>
                </a:solidFill>
                <a:latin typeface="Arial" charset="0"/>
                <a:ea typeface="Arial" charset="0"/>
                <a:cs typeface="Arial" charset="0"/>
              </a:rPr>
              <a:t>01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14"/>
          </p:nvPr>
        </p:nvSpPr>
        <p:spPr>
          <a:xfrm>
            <a:off x="998538" y="1677456"/>
            <a:ext cx="2049462" cy="598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solidFill>
                  <a:srgbClr val="DA1A3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7"/>
          <p:cNvSpPr>
            <a:spLocks noGrp="1"/>
          </p:cNvSpPr>
          <p:nvPr>
            <p:ph sz="quarter" idx="15"/>
          </p:nvPr>
        </p:nvSpPr>
        <p:spPr>
          <a:xfrm>
            <a:off x="3869441" y="2277068"/>
            <a:ext cx="2049462" cy="11332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3232853" y="1600200"/>
            <a:ext cx="636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DA1A32"/>
                </a:solidFill>
                <a:latin typeface="Arial" charset="0"/>
                <a:ea typeface="Arial" charset="0"/>
                <a:cs typeface="Arial" charset="0"/>
              </a:rPr>
              <a:t>02</a:t>
            </a:r>
          </a:p>
        </p:txBody>
      </p:sp>
      <p:sp>
        <p:nvSpPr>
          <p:cNvPr id="23" name="Content Placeholder 7"/>
          <p:cNvSpPr>
            <a:spLocks noGrp="1"/>
          </p:cNvSpPr>
          <p:nvPr>
            <p:ph sz="quarter" idx="16"/>
          </p:nvPr>
        </p:nvSpPr>
        <p:spPr>
          <a:xfrm>
            <a:off x="3869441" y="1677456"/>
            <a:ext cx="2049462" cy="598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solidFill>
                  <a:srgbClr val="DA1A3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17"/>
          </p:nvPr>
        </p:nvSpPr>
        <p:spPr>
          <a:xfrm>
            <a:off x="6732588" y="2277068"/>
            <a:ext cx="2049462" cy="11332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6096000" y="1600200"/>
            <a:ext cx="636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DA1A32"/>
                </a:solidFill>
                <a:latin typeface="Arial" charset="0"/>
                <a:ea typeface="Arial" charset="0"/>
                <a:cs typeface="Arial" charset="0"/>
              </a:rPr>
              <a:t>03</a:t>
            </a:r>
          </a:p>
        </p:txBody>
      </p:sp>
      <p:sp>
        <p:nvSpPr>
          <p:cNvPr id="26" name="Content Placeholder 7"/>
          <p:cNvSpPr>
            <a:spLocks noGrp="1"/>
          </p:cNvSpPr>
          <p:nvPr>
            <p:ph sz="quarter" idx="18"/>
          </p:nvPr>
        </p:nvSpPr>
        <p:spPr>
          <a:xfrm>
            <a:off x="6732588" y="1677456"/>
            <a:ext cx="2049462" cy="598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solidFill>
                  <a:srgbClr val="DA1A3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7"/>
          <p:cNvSpPr>
            <a:spLocks noGrp="1"/>
          </p:cNvSpPr>
          <p:nvPr>
            <p:ph sz="quarter" idx="19"/>
          </p:nvPr>
        </p:nvSpPr>
        <p:spPr>
          <a:xfrm>
            <a:off x="998538" y="4562012"/>
            <a:ext cx="2049462" cy="11332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361950" y="3885144"/>
            <a:ext cx="636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DA1A32"/>
                </a:solidFill>
                <a:latin typeface="Arial" charset="0"/>
                <a:ea typeface="Arial" charset="0"/>
                <a:cs typeface="Arial" charset="0"/>
              </a:rPr>
              <a:t>04</a:t>
            </a:r>
          </a:p>
        </p:txBody>
      </p:sp>
      <p:sp>
        <p:nvSpPr>
          <p:cNvPr id="29" name="Content Placeholder 7"/>
          <p:cNvSpPr>
            <a:spLocks noGrp="1"/>
          </p:cNvSpPr>
          <p:nvPr>
            <p:ph sz="quarter" idx="20"/>
          </p:nvPr>
        </p:nvSpPr>
        <p:spPr>
          <a:xfrm>
            <a:off x="998538" y="3962400"/>
            <a:ext cx="2049462" cy="598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solidFill>
                  <a:srgbClr val="DA1A3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7"/>
          <p:cNvSpPr>
            <a:spLocks noGrp="1"/>
          </p:cNvSpPr>
          <p:nvPr>
            <p:ph sz="quarter" idx="21"/>
          </p:nvPr>
        </p:nvSpPr>
        <p:spPr>
          <a:xfrm>
            <a:off x="3869441" y="4562012"/>
            <a:ext cx="2049462" cy="11332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3232853" y="3885144"/>
            <a:ext cx="636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DA1A32"/>
                </a:solidFill>
                <a:latin typeface="Arial" charset="0"/>
                <a:ea typeface="Arial" charset="0"/>
                <a:cs typeface="Arial" charset="0"/>
              </a:rPr>
              <a:t>05</a:t>
            </a:r>
          </a:p>
        </p:txBody>
      </p:sp>
      <p:sp>
        <p:nvSpPr>
          <p:cNvPr id="32" name="Content Placeholder 7"/>
          <p:cNvSpPr>
            <a:spLocks noGrp="1"/>
          </p:cNvSpPr>
          <p:nvPr>
            <p:ph sz="quarter" idx="22"/>
          </p:nvPr>
        </p:nvSpPr>
        <p:spPr>
          <a:xfrm>
            <a:off x="3869441" y="3962400"/>
            <a:ext cx="2049462" cy="598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solidFill>
                  <a:srgbClr val="DA1A3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7"/>
          <p:cNvSpPr>
            <a:spLocks noGrp="1"/>
          </p:cNvSpPr>
          <p:nvPr>
            <p:ph sz="quarter" idx="23"/>
          </p:nvPr>
        </p:nvSpPr>
        <p:spPr>
          <a:xfrm>
            <a:off x="6732588" y="4562012"/>
            <a:ext cx="2049462" cy="11332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6096000" y="3885144"/>
            <a:ext cx="636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DA1A32"/>
                </a:solidFill>
                <a:latin typeface="Arial" charset="0"/>
                <a:ea typeface="Arial" charset="0"/>
                <a:cs typeface="Arial" charset="0"/>
              </a:rPr>
              <a:t>06</a:t>
            </a:r>
          </a:p>
        </p:txBody>
      </p:sp>
      <p:sp>
        <p:nvSpPr>
          <p:cNvPr id="35" name="Content Placeholder 7"/>
          <p:cNvSpPr>
            <a:spLocks noGrp="1"/>
          </p:cNvSpPr>
          <p:nvPr>
            <p:ph sz="quarter" idx="24"/>
          </p:nvPr>
        </p:nvSpPr>
        <p:spPr>
          <a:xfrm>
            <a:off x="6732588" y="3962400"/>
            <a:ext cx="2049462" cy="598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solidFill>
                  <a:srgbClr val="DA1A3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07" y="6126836"/>
            <a:ext cx="954993" cy="35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32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py with Header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AC4EC-5D89-1C41-A9EF-1F206B220A4C}" type="slidenum">
              <a:rPr lang="en-US" sz="1000" smtClean="0">
                <a:solidFill>
                  <a:srgbClr val="002A4E"/>
                </a:solidFill>
              </a:rPr>
              <a:pPr/>
              <a:t>‹#›</a:t>
            </a:fld>
            <a:r>
              <a:rPr lang="en-US" sz="1000">
                <a:solidFill>
                  <a:srgbClr val="002A4E"/>
                </a:solidFill>
              </a:rPr>
              <a:t> | Title of Presentation Goes Here</a:t>
            </a:r>
            <a:endParaRPr lang="en-US" sz="1000" dirty="0">
              <a:solidFill>
                <a:srgbClr val="002A4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81000" y="381000"/>
            <a:ext cx="1031970" cy="0"/>
          </a:xfrm>
          <a:prstGeom prst="line">
            <a:avLst/>
          </a:prstGeom>
          <a:ln w="31750">
            <a:solidFill>
              <a:srgbClr val="DA1A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80988" y="547688"/>
            <a:ext cx="8494712" cy="612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1"/>
          </p:nvPr>
        </p:nvSpPr>
        <p:spPr>
          <a:xfrm>
            <a:off x="280989" y="1524000"/>
            <a:ext cx="2767012" cy="40538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None/>
              <a:defRPr sz="2400">
                <a:solidFill>
                  <a:srgbClr val="DA1A3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14"/>
          </p:nvPr>
        </p:nvSpPr>
        <p:spPr>
          <a:xfrm>
            <a:off x="280989" y="1929383"/>
            <a:ext cx="2767012" cy="29108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None/>
              <a:defRPr sz="1600">
                <a:solidFill>
                  <a:srgbClr val="DA1A3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5"/>
          </p:nvPr>
        </p:nvSpPr>
        <p:spPr>
          <a:xfrm>
            <a:off x="280989" y="2362200"/>
            <a:ext cx="2767012" cy="33500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None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136900" y="1562100"/>
            <a:ext cx="0" cy="4401311"/>
          </a:xfrm>
          <a:prstGeom prst="line">
            <a:avLst/>
          </a:prstGeom>
          <a:ln>
            <a:solidFill>
              <a:srgbClr val="C5C7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7"/>
          <p:cNvSpPr>
            <a:spLocks noGrp="1"/>
          </p:cNvSpPr>
          <p:nvPr>
            <p:ph sz="quarter" idx="16"/>
          </p:nvPr>
        </p:nvSpPr>
        <p:spPr>
          <a:xfrm>
            <a:off x="3138488" y="1524000"/>
            <a:ext cx="2767012" cy="40538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None/>
              <a:defRPr sz="2400">
                <a:solidFill>
                  <a:srgbClr val="DA1A3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17"/>
          </p:nvPr>
        </p:nvSpPr>
        <p:spPr>
          <a:xfrm>
            <a:off x="3138488" y="1929383"/>
            <a:ext cx="2767012" cy="29108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None/>
              <a:defRPr sz="1600">
                <a:solidFill>
                  <a:srgbClr val="DA1A3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7"/>
          <p:cNvSpPr>
            <a:spLocks noGrp="1"/>
          </p:cNvSpPr>
          <p:nvPr>
            <p:ph sz="quarter" idx="18"/>
          </p:nvPr>
        </p:nvSpPr>
        <p:spPr>
          <a:xfrm>
            <a:off x="3138488" y="2362200"/>
            <a:ext cx="2767012" cy="33500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None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5994399" y="1562100"/>
            <a:ext cx="0" cy="4401311"/>
          </a:xfrm>
          <a:prstGeom prst="line">
            <a:avLst/>
          </a:prstGeom>
          <a:ln>
            <a:solidFill>
              <a:srgbClr val="C5C7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7"/>
          <p:cNvSpPr>
            <a:spLocks noGrp="1"/>
          </p:cNvSpPr>
          <p:nvPr>
            <p:ph sz="quarter" idx="19"/>
          </p:nvPr>
        </p:nvSpPr>
        <p:spPr>
          <a:xfrm>
            <a:off x="6008688" y="1524000"/>
            <a:ext cx="2767012" cy="40538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None/>
              <a:defRPr sz="2400">
                <a:solidFill>
                  <a:srgbClr val="DA1A3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20"/>
          </p:nvPr>
        </p:nvSpPr>
        <p:spPr>
          <a:xfrm>
            <a:off x="6008688" y="1929383"/>
            <a:ext cx="2767012" cy="29108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None/>
              <a:defRPr sz="1600">
                <a:solidFill>
                  <a:srgbClr val="DA1A3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7"/>
          <p:cNvSpPr>
            <a:spLocks noGrp="1"/>
          </p:cNvSpPr>
          <p:nvPr>
            <p:ph sz="quarter" idx="21"/>
          </p:nvPr>
        </p:nvSpPr>
        <p:spPr>
          <a:xfrm>
            <a:off x="6008688" y="2362200"/>
            <a:ext cx="2767012" cy="33500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None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07" y="6126836"/>
            <a:ext cx="954993" cy="35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16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py with Color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AC4EC-5D89-1C41-A9EF-1F206B220A4C}" type="slidenum">
              <a:rPr lang="en-US" sz="1000" smtClean="0">
                <a:solidFill>
                  <a:srgbClr val="002A4E"/>
                </a:solidFill>
              </a:rPr>
              <a:pPr/>
              <a:t>‹#›</a:t>
            </a:fld>
            <a:r>
              <a:rPr lang="en-US" sz="1000">
                <a:solidFill>
                  <a:srgbClr val="002A4E"/>
                </a:solidFill>
              </a:rPr>
              <a:t> | Title of Presentation Goes Here</a:t>
            </a:r>
            <a:endParaRPr lang="en-US" sz="1000" dirty="0">
              <a:solidFill>
                <a:srgbClr val="002A4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81000" y="381000"/>
            <a:ext cx="1031970" cy="0"/>
          </a:xfrm>
          <a:prstGeom prst="line">
            <a:avLst/>
          </a:prstGeom>
          <a:ln w="31750">
            <a:solidFill>
              <a:srgbClr val="DA1A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80988" y="547688"/>
            <a:ext cx="8494712" cy="612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1"/>
          </p:nvPr>
        </p:nvSpPr>
        <p:spPr>
          <a:xfrm>
            <a:off x="366946" y="1895246"/>
            <a:ext cx="2681053" cy="4200754"/>
          </a:xfrm>
          <a:prstGeom prst="rect">
            <a:avLst/>
          </a:prstGeom>
          <a:solidFill>
            <a:srgbClr val="C5C7C9"/>
          </a:solidFill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14"/>
          </p:nvPr>
        </p:nvSpPr>
        <p:spPr>
          <a:xfrm>
            <a:off x="366946" y="1295634"/>
            <a:ext cx="2681053" cy="598363"/>
          </a:xfrm>
          <a:prstGeom prst="rect">
            <a:avLst/>
          </a:prstGeom>
          <a:solidFill>
            <a:srgbClr val="002A4E"/>
          </a:solidFill>
        </p:spPr>
        <p:txBody>
          <a:bodyPr anchor="ctr"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361950" y="1893997"/>
            <a:ext cx="26860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7"/>
          <p:cNvSpPr>
            <a:spLocks noGrp="1"/>
          </p:cNvSpPr>
          <p:nvPr>
            <p:ph sz="quarter" idx="15"/>
          </p:nvPr>
        </p:nvSpPr>
        <p:spPr>
          <a:xfrm>
            <a:off x="3232150" y="1895246"/>
            <a:ext cx="2681053" cy="4200754"/>
          </a:xfrm>
          <a:prstGeom prst="rect">
            <a:avLst/>
          </a:prstGeom>
          <a:solidFill>
            <a:srgbClr val="C5C7C9"/>
          </a:solidFill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7"/>
          <p:cNvSpPr>
            <a:spLocks noGrp="1"/>
          </p:cNvSpPr>
          <p:nvPr>
            <p:ph sz="quarter" idx="16"/>
          </p:nvPr>
        </p:nvSpPr>
        <p:spPr>
          <a:xfrm>
            <a:off x="3232150" y="1295634"/>
            <a:ext cx="2681053" cy="598363"/>
          </a:xfrm>
          <a:prstGeom prst="rect">
            <a:avLst/>
          </a:prstGeom>
          <a:solidFill>
            <a:srgbClr val="002A4E"/>
          </a:solidFill>
        </p:spPr>
        <p:txBody>
          <a:bodyPr anchor="ctr"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3227154" y="1893997"/>
            <a:ext cx="26860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7"/>
          <p:cNvSpPr>
            <a:spLocks noGrp="1"/>
          </p:cNvSpPr>
          <p:nvPr>
            <p:ph sz="quarter" idx="17"/>
          </p:nvPr>
        </p:nvSpPr>
        <p:spPr>
          <a:xfrm>
            <a:off x="6096000" y="1895246"/>
            <a:ext cx="2681053" cy="4200754"/>
          </a:xfrm>
          <a:prstGeom prst="rect">
            <a:avLst/>
          </a:prstGeom>
          <a:solidFill>
            <a:srgbClr val="C5C7C9"/>
          </a:solidFill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Content Placeholder 7"/>
          <p:cNvSpPr>
            <a:spLocks noGrp="1"/>
          </p:cNvSpPr>
          <p:nvPr>
            <p:ph sz="quarter" idx="18"/>
          </p:nvPr>
        </p:nvSpPr>
        <p:spPr>
          <a:xfrm>
            <a:off x="6096000" y="1295634"/>
            <a:ext cx="2681053" cy="598363"/>
          </a:xfrm>
          <a:prstGeom prst="rect">
            <a:avLst/>
          </a:prstGeom>
          <a:solidFill>
            <a:srgbClr val="002A4E"/>
          </a:solidFill>
        </p:spPr>
        <p:txBody>
          <a:bodyPr anchor="ctr"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6091004" y="1893997"/>
            <a:ext cx="26860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07" y="6126836"/>
            <a:ext cx="954993" cy="35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57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Ombr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AC4EC-5D89-1C41-A9EF-1F206B220A4C}" type="slidenum">
              <a:rPr lang="en-US" sz="1000" smtClean="0">
                <a:solidFill>
                  <a:srgbClr val="002A4E"/>
                </a:solidFill>
              </a:rPr>
              <a:pPr/>
              <a:t>‹#›</a:t>
            </a:fld>
            <a:r>
              <a:rPr lang="en-US" sz="1000">
                <a:solidFill>
                  <a:srgbClr val="002A4E"/>
                </a:solidFill>
              </a:rPr>
              <a:t> | Title of Presentation Goes Here</a:t>
            </a:r>
            <a:endParaRPr lang="en-US" sz="1000" dirty="0">
              <a:solidFill>
                <a:srgbClr val="002A4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81000" y="381000"/>
            <a:ext cx="1031970" cy="0"/>
          </a:xfrm>
          <a:prstGeom prst="line">
            <a:avLst/>
          </a:prstGeom>
          <a:ln w="31750">
            <a:solidFill>
              <a:srgbClr val="DA1A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80988" y="547688"/>
            <a:ext cx="8494712" cy="612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1"/>
          </p:nvPr>
        </p:nvSpPr>
        <p:spPr>
          <a:xfrm>
            <a:off x="361950" y="1338093"/>
            <a:ext cx="2000250" cy="4692650"/>
          </a:xfrm>
          <a:prstGeom prst="rect">
            <a:avLst/>
          </a:prstGeom>
          <a:solidFill>
            <a:srgbClr val="898B8D"/>
          </a:solidFill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361950" y="1325901"/>
            <a:ext cx="2000250" cy="0"/>
          </a:xfrm>
          <a:prstGeom prst="line">
            <a:avLst/>
          </a:prstGeom>
          <a:ln w="25400">
            <a:solidFill>
              <a:srgbClr val="002A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7"/>
          <p:cNvSpPr>
            <a:spLocks noGrp="1"/>
          </p:cNvSpPr>
          <p:nvPr>
            <p:ph sz="quarter" idx="14"/>
          </p:nvPr>
        </p:nvSpPr>
        <p:spPr>
          <a:xfrm>
            <a:off x="2465070" y="1338093"/>
            <a:ext cx="2000250" cy="4692650"/>
          </a:xfrm>
          <a:prstGeom prst="rect">
            <a:avLst/>
          </a:prstGeom>
          <a:solidFill>
            <a:srgbClr val="777777"/>
          </a:solidFill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2465070" y="1325901"/>
            <a:ext cx="2002536" cy="0"/>
          </a:xfrm>
          <a:prstGeom prst="line">
            <a:avLst/>
          </a:prstGeom>
          <a:ln w="25400">
            <a:solidFill>
              <a:srgbClr val="002A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7"/>
          <p:cNvSpPr>
            <a:spLocks noGrp="1"/>
          </p:cNvSpPr>
          <p:nvPr>
            <p:ph sz="quarter" idx="15"/>
          </p:nvPr>
        </p:nvSpPr>
        <p:spPr>
          <a:xfrm>
            <a:off x="4572000" y="1338093"/>
            <a:ext cx="2002536" cy="4692650"/>
          </a:xfrm>
          <a:prstGeom prst="rect">
            <a:avLst/>
          </a:prstGeom>
          <a:solidFill>
            <a:srgbClr val="5F5F5F"/>
          </a:solidFill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4572000" y="1325901"/>
            <a:ext cx="2002536" cy="0"/>
          </a:xfrm>
          <a:prstGeom prst="line">
            <a:avLst/>
          </a:prstGeom>
          <a:ln w="25400">
            <a:solidFill>
              <a:srgbClr val="002A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ontent Placeholder 7"/>
          <p:cNvSpPr>
            <a:spLocks noGrp="1"/>
          </p:cNvSpPr>
          <p:nvPr>
            <p:ph sz="quarter" idx="16"/>
          </p:nvPr>
        </p:nvSpPr>
        <p:spPr>
          <a:xfrm>
            <a:off x="6675120" y="1338093"/>
            <a:ext cx="2002536" cy="4692650"/>
          </a:xfrm>
          <a:prstGeom prst="rect">
            <a:avLst/>
          </a:prstGeom>
          <a:solidFill>
            <a:srgbClr val="4D4D4D"/>
          </a:solidFill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6675120" y="1325901"/>
            <a:ext cx="2002536" cy="0"/>
          </a:xfrm>
          <a:prstGeom prst="line">
            <a:avLst/>
          </a:prstGeom>
          <a:ln w="25400">
            <a:solidFill>
              <a:srgbClr val="002A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07" y="6126836"/>
            <a:ext cx="954993" cy="35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40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opy with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AC4EC-5D89-1C41-A9EF-1F206B220A4C}" type="slidenum">
              <a:rPr lang="en-US" sz="1000" smtClean="0">
                <a:solidFill>
                  <a:srgbClr val="002A4E"/>
                </a:solidFill>
              </a:rPr>
              <a:pPr/>
              <a:t>‹#›</a:t>
            </a:fld>
            <a:r>
              <a:rPr lang="en-US" sz="1000">
                <a:solidFill>
                  <a:srgbClr val="002A4E"/>
                </a:solidFill>
              </a:rPr>
              <a:t> | Title of Presentation Goes Here</a:t>
            </a:r>
            <a:endParaRPr lang="en-US" sz="1000" dirty="0">
              <a:solidFill>
                <a:srgbClr val="002A4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81000" y="381000"/>
            <a:ext cx="1031970" cy="0"/>
          </a:xfrm>
          <a:prstGeom prst="line">
            <a:avLst/>
          </a:prstGeom>
          <a:ln w="31750">
            <a:solidFill>
              <a:srgbClr val="DA1A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80988" y="547688"/>
            <a:ext cx="8494712" cy="612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1"/>
          </p:nvPr>
        </p:nvSpPr>
        <p:spPr>
          <a:xfrm>
            <a:off x="361950" y="2971800"/>
            <a:ext cx="1971675" cy="29718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838200" y="1652588"/>
            <a:ext cx="1079500" cy="1079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37832" y="1636520"/>
            <a:ext cx="1079500" cy="1079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rgbClr val="FFFFFF"/>
                </a:solidFill>
                <a:latin typeface="Book Antiqua" charset="0"/>
                <a:ea typeface="Book Antiqua" charset="0"/>
                <a:cs typeface="Book Antiqua" charset="0"/>
              </a:defRPr>
            </a:lvl2pPr>
            <a:lvl3pPr marL="914400" indent="0" algn="ctr">
              <a:buNone/>
              <a:defRPr>
                <a:solidFill>
                  <a:srgbClr val="FFFFFF"/>
                </a:solidFill>
                <a:latin typeface="Book Antiqua" charset="0"/>
                <a:ea typeface="Book Antiqua" charset="0"/>
                <a:cs typeface="Book Antiqua" charset="0"/>
              </a:defRPr>
            </a:lvl3pPr>
            <a:lvl4pPr marL="1371600" indent="0" algn="ctr">
              <a:buNone/>
              <a:defRPr>
                <a:solidFill>
                  <a:srgbClr val="FFFFFF"/>
                </a:solidFill>
                <a:latin typeface="Book Antiqua" charset="0"/>
                <a:ea typeface="Book Antiqua" charset="0"/>
                <a:cs typeface="Book Antiqua" charset="0"/>
              </a:defRPr>
            </a:lvl4pPr>
            <a:lvl5pPr marL="1828800" indent="0" algn="ctr">
              <a:buNone/>
              <a:defRPr>
                <a:solidFill>
                  <a:srgbClr val="FFFFFF"/>
                </a:solidFill>
                <a:latin typeface="Book Antiqua" charset="0"/>
                <a:ea typeface="Book Antiqua" charset="0"/>
                <a:cs typeface="Book Antiqua" charset="0"/>
              </a:defRPr>
            </a:lvl5pPr>
          </a:lstStyle>
          <a:p>
            <a:pPr lvl="0"/>
            <a:r>
              <a:rPr lang="en-US" dirty="0"/>
              <a:t>0%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15"/>
          </p:nvPr>
        </p:nvSpPr>
        <p:spPr>
          <a:xfrm>
            <a:off x="2514136" y="2971800"/>
            <a:ext cx="1971675" cy="29718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7"/>
          <p:cNvSpPr>
            <a:spLocks noGrp="1"/>
          </p:cNvSpPr>
          <p:nvPr>
            <p:ph sz="quarter" idx="17"/>
          </p:nvPr>
        </p:nvSpPr>
        <p:spPr>
          <a:xfrm>
            <a:off x="4667792" y="2971800"/>
            <a:ext cx="1971675" cy="29718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7"/>
          <p:cNvSpPr>
            <a:spLocks noGrp="1"/>
          </p:cNvSpPr>
          <p:nvPr>
            <p:ph sz="quarter" idx="19"/>
          </p:nvPr>
        </p:nvSpPr>
        <p:spPr>
          <a:xfrm>
            <a:off x="6803251" y="2971800"/>
            <a:ext cx="1971675" cy="29718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Oval 29"/>
          <p:cNvSpPr/>
          <p:nvPr userDrawn="1"/>
        </p:nvSpPr>
        <p:spPr>
          <a:xfrm>
            <a:off x="2971800" y="1652588"/>
            <a:ext cx="1079500" cy="1079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2971432" y="1636520"/>
            <a:ext cx="1079500" cy="1079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rgbClr val="FFFFFF"/>
                </a:solidFill>
                <a:latin typeface="Book Antiqua" charset="0"/>
                <a:ea typeface="Book Antiqua" charset="0"/>
                <a:cs typeface="Book Antiqua" charset="0"/>
              </a:defRPr>
            </a:lvl2pPr>
            <a:lvl3pPr marL="914400" indent="0" algn="ctr">
              <a:buNone/>
              <a:defRPr>
                <a:solidFill>
                  <a:srgbClr val="FFFFFF"/>
                </a:solidFill>
                <a:latin typeface="Book Antiqua" charset="0"/>
                <a:ea typeface="Book Antiqua" charset="0"/>
                <a:cs typeface="Book Antiqua" charset="0"/>
              </a:defRPr>
            </a:lvl3pPr>
            <a:lvl4pPr marL="1371600" indent="0" algn="ctr">
              <a:buNone/>
              <a:defRPr>
                <a:solidFill>
                  <a:srgbClr val="FFFFFF"/>
                </a:solidFill>
                <a:latin typeface="Book Antiqua" charset="0"/>
                <a:ea typeface="Book Antiqua" charset="0"/>
                <a:cs typeface="Book Antiqua" charset="0"/>
              </a:defRPr>
            </a:lvl4pPr>
            <a:lvl5pPr marL="1828800" indent="0" algn="ctr">
              <a:buNone/>
              <a:defRPr>
                <a:solidFill>
                  <a:srgbClr val="FFFFFF"/>
                </a:solidFill>
                <a:latin typeface="Book Antiqua" charset="0"/>
                <a:ea typeface="Book Antiqua" charset="0"/>
                <a:cs typeface="Book Antiqua" charset="0"/>
              </a:defRPr>
            </a:lvl5pPr>
          </a:lstStyle>
          <a:p>
            <a:pPr lvl="0"/>
            <a:r>
              <a:rPr lang="en-US" dirty="0"/>
              <a:t>0%</a:t>
            </a:r>
          </a:p>
        </p:txBody>
      </p:sp>
      <p:sp>
        <p:nvSpPr>
          <p:cNvPr id="32" name="Oval 31"/>
          <p:cNvSpPr/>
          <p:nvPr userDrawn="1"/>
        </p:nvSpPr>
        <p:spPr>
          <a:xfrm>
            <a:off x="5105400" y="1652588"/>
            <a:ext cx="1079500" cy="1079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5105032" y="1636520"/>
            <a:ext cx="1079500" cy="1079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rgbClr val="FFFFFF"/>
                </a:solidFill>
                <a:latin typeface="Book Antiqua" charset="0"/>
                <a:ea typeface="Book Antiqua" charset="0"/>
                <a:cs typeface="Book Antiqua" charset="0"/>
              </a:defRPr>
            </a:lvl2pPr>
            <a:lvl3pPr marL="914400" indent="0" algn="ctr">
              <a:buNone/>
              <a:defRPr>
                <a:solidFill>
                  <a:srgbClr val="FFFFFF"/>
                </a:solidFill>
                <a:latin typeface="Book Antiqua" charset="0"/>
                <a:ea typeface="Book Antiqua" charset="0"/>
                <a:cs typeface="Book Antiqua" charset="0"/>
              </a:defRPr>
            </a:lvl3pPr>
            <a:lvl4pPr marL="1371600" indent="0" algn="ctr">
              <a:buNone/>
              <a:defRPr>
                <a:solidFill>
                  <a:srgbClr val="FFFFFF"/>
                </a:solidFill>
                <a:latin typeface="Book Antiqua" charset="0"/>
                <a:ea typeface="Book Antiqua" charset="0"/>
                <a:cs typeface="Book Antiqua" charset="0"/>
              </a:defRPr>
            </a:lvl4pPr>
            <a:lvl5pPr marL="1828800" indent="0" algn="ctr">
              <a:buNone/>
              <a:defRPr>
                <a:solidFill>
                  <a:srgbClr val="FFFFFF"/>
                </a:solidFill>
                <a:latin typeface="Book Antiqua" charset="0"/>
                <a:ea typeface="Book Antiqua" charset="0"/>
                <a:cs typeface="Book Antiqua" charset="0"/>
              </a:defRPr>
            </a:lvl5pPr>
          </a:lstStyle>
          <a:p>
            <a:pPr lvl="0"/>
            <a:r>
              <a:rPr lang="en-US" dirty="0"/>
              <a:t>0%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7239000" y="1652588"/>
            <a:ext cx="1079500" cy="1079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7238632" y="1636520"/>
            <a:ext cx="1079500" cy="1079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rgbClr val="FFFFFF"/>
                </a:solidFill>
                <a:latin typeface="Book Antiqua" charset="0"/>
                <a:ea typeface="Book Antiqua" charset="0"/>
                <a:cs typeface="Book Antiqua" charset="0"/>
              </a:defRPr>
            </a:lvl2pPr>
            <a:lvl3pPr marL="914400" indent="0" algn="ctr">
              <a:buNone/>
              <a:defRPr>
                <a:solidFill>
                  <a:srgbClr val="FFFFFF"/>
                </a:solidFill>
                <a:latin typeface="Book Antiqua" charset="0"/>
                <a:ea typeface="Book Antiqua" charset="0"/>
                <a:cs typeface="Book Antiqua" charset="0"/>
              </a:defRPr>
            </a:lvl3pPr>
            <a:lvl4pPr marL="1371600" indent="0" algn="ctr">
              <a:buNone/>
              <a:defRPr>
                <a:solidFill>
                  <a:srgbClr val="FFFFFF"/>
                </a:solidFill>
                <a:latin typeface="Book Antiqua" charset="0"/>
                <a:ea typeface="Book Antiqua" charset="0"/>
                <a:cs typeface="Book Antiqua" charset="0"/>
              </a:defRPr>
            </a:lvl4pPr>
            <a:lvl5pPr marL="1828800" indent="0" algn="ctr">
              <a:buNone/>
              <a:defRPr>
                <a:solidFill>
                  <a:srgbClr val="FFFFFF"/>
                </a:solidFill>
                <a:latin typeface="Book Antiqua" charset="0"/>
                <a:ea typeface="Book Antiqua" charset="0"/>
                <a:cs typeface="Book Antiqua" charset="0"/>
              </a:defRPr>
            </a:lvl5pPr>
          </a:lstStyle>
          <a:p>
            <a:pPr lvl="0"/>
            <a:r>
              <a:rPr lang="en-US" dirty="0"/>
              <a:t>0%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07" y="6126836"/>
            <a:ext cx="954993" cy="35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37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381000" y="381000"/>
            <a:ext cx="1031970" cy="0"/>
          </a:xfrm>
          <a:prstGeom prst="line">
            <a:avLst/>
          </a:prstGeom>
          <a:ln w="31750">
            <a:solidFill>
              <a:srgbClr val="DA1A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80607" y="6311186"/>
            <a:ext cx="3254779" cy="165814"/>
          </a:xfrm>
        </p:spPr>
        <p:txBody>
          <a:bodyPr/>
          <a:lstStyle>
            <a:lvl1pPr>
              <a:defRPr>
                <a:latin typeface="Book Antiqua" charset="0"/>
                <a:ea typeface="Book Antiqua" charset="0"/>
                <a:cs typeface="Book Antiqua" charset="0"/>
              </a:defRPr>
            </a:lvl1pPr>
          </a:lstStyle>
          <a:p>
            <a:fld id="{41FAC4EC-5D89-1C41-A9EF-1F206B220A4C}" type="slidenum">
              <a:rPr lang="en-US" sz="1000" smtClean="0">
                <a:solidFill>
                  <a:srgbClr val="002A4E"/>
                </a:solidFill>
              </a:rPr>
              <a:pPr/>
              <a:t>‹#›</a:t>
            </a:fld>
            <a:r>
              <a:rPr lang="en-US" sz="1000" dirty="0">
                <a:solidFill>
                  <a:srgbClr val="002A4E"/>
                </a:solidFill>
              </a:rPr>
              <a:t> | Title of Presentation Goes Here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11"/>
          </p:nvPr>
        </p:nvSpPr>
        <p:spPr>
          <a:xfrm>
            <a:off x="280988" y="1290638"/>
            <a:ext cx="4198937" cy="4576762"/>
          </a:xfrm>
          <a:prstGeom prst="rect">
            <a:avLst/>
          </a:prstGeom>
        </p:spPr>
        <p:txBody>
          <a:bodyPr/>
          <a:lstStyle>
            <a:lvl1pPr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DA1A32"/>
              </a:buClr>
              <a:buFont typeface=".AppleSystemUIFont" charset="-120"/>
              <a:buChar char="-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DA1A32"/>
              </a:buCl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80988" y="547688"/>
            <a:ext cx="8494712" cy="612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1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64075" y="1290638"/>
            <a:ext cx="4111625" cy="457676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C5C7C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07" y="6126836"/>
            <a:ext cx="954993" cy="35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85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381000" y="381000"/>
            <a:ext cx="1031970" cy="0"/>
          </a:xfrm>
          <a:prstGeom prst="line">
            <a:avLst/>
          </a:prstGeom>
          <a:ln w="31750">
            <a:solidFill>
              <a:srgbClr val="DA1A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80607" y="6311186"/>
            <a:ext cx="3254779" cy="165814"/>
          </a:xfrm>
        </p:spPr>
        <p:txBody>
          <a:bodyPr/>
          <a:lstStyle>
            <a:lvl1pPr>
              <a:defRPr>
                <a:latin typeface="Book Antiqua" charset="0"/>
                <a:ea typeface="Book Antiqua" charset="0"/>
                <a:cs typeface="Book Antiqua" charset="0"/>
              </a:defRPr>
            </a:lvl1pPr>
          </a:lstStyle>
          <a:p>
            <a:fld id="{41FAC4EC-5D89-1C41-A9EF-1F206B220A4C}" type="slidenum">
              <a:rPr lang="en-US" sz="1000" smtClean="0">
                <a:solidFill>
                  <a:srgbClr val="002A4E"/>
                </a:solidFill>
              </a:rPr>
              <a:pPr/>
              <a:t>‹#›</a:t>
            </a:fld>
            <a:r>
              <a:rPr lang="en-US" sz="1000" dirty="0">
                <a:solidFill>
                  <a:srgbClr val="002A4E"/>
                </a:solidFill>
              </a:rPr>
              <a:t> | Title of Presentation Goes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80988" y="547688"/>
            <a:ext cx="8494712" cy="612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1085850" y="1290638"/>
            <a:ext cx="6975475" cy="4576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C5C7C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07" y="6126836"/>
            <a:ext cx="954993" cy="35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88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381000" y="381000"/>
            <a:ext cx="1031970" cy="0"/>
          </a:xfrm>
          <a:prstGeom prst="line">
            <a:avLst/>
          </a:prstGeom>
          <a:ln w="31750">
            <a:solidFill>
              <a:srgbClr val="DA1A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80607" y="6311186"/>
            <a:ext cx="3254779" cy="165814"/>
          </a:xfrm>
        </p:spPr>
        <p:txBody>
          <a:bodyPr/>
          <a:lstStyle>
            <a:lvl1pPr>
              <a:defRPr>
                <a:latin typeface="Book Antiqua" charset="0"/>
                <a:ea typeface="Book Antiqua" charset="0"/>
                <a:cs typeface="Book Antiqua" charset="0"/>
              </a:defRPr>
            </a:lvl1pPr>
          </a:lstStyle>
          <a:p>
            <a:fld id="{41FAC4EC-5D89-1C41-A9EF-1F206B220A4C}" type="slidenum">
              <a:rPr lang="en-US" sz="1000" smtClean="0">
                <a:solidFill>
                  <a:srgbClr val="002A4E"/>
                </a:solidFill>
              </a:rPr>
              <a:pPr/>
              <a:t>‹#›</a:t>
            </a:fld>
            <a:r>
              <a:rPr lang="en-US" sz="1000" dirty="0">
                <a:solidFill>
                  <a:srgbClr val="002A4E"/>
                </a:solidFill>
              </a:rPr>
              <a:t> | Title of Presentation Goes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80988" y="547688"/>
            <a:ext cx="8494712" cy="612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81000" y="1290638"/>
            <a:ext cx="5186136" cy="4682601"/>
            <a:chOff x="2513919" y="1260999"/>
            <a:chExt cx="4111626" cy="4370291"/>
          </a:xfrm>
        </p:grpSpPr>
        <p:sp>
          <p:nvSpPr>
            <p:cNvPr id="16" name="Shape 2935"/>
            <p:cNvSpPr/>
            <p:nvPr/>
          </p:nvSpPr>
          <p:spPr>
            <a:xfrm>
              <a:off x="2513919" y="4534509"/>
              <a:ext cx="4111626" cy="109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889" y="0"/>
                  </a:lnTo>
                  <a:lnTo>
                    <a:pt x="2711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indent="508000" algn="ctr" defTabSz="457200">
                <a:lnSpc>
                  <a:spcPct val="100000"/>
                </a:lnSpc>
                <a:defRPr sz="2000" b="1" spc="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" name="Shape 2936"/>
            <p:cNvSpPr/>
            <p:nvPr/>
          </p:nvSpPr>
          <p:spPr>
            <a:xfrm>
              <a:off x="3031446" y="3397250"/>
              <a:ext cx="3076574" cy="1137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17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7883" y="0"/>
                  </a:lnTo>
                  <a:cubicBezTo>
                    <a:pt x="17883" y="0"/>
                    <a:pt x="3717" y="0"/>
                    <a:pt x="3717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lnSpc>
                  <a:spcPct val="100000"/>
                </a:lnSpc>
                <a:defRPr sz="2000" b="1" spc="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Shape 2937"/>
            <p:cNvSpPr/>
            <p:nvPr/>
          </p:nvSpPr>
          <p:spPr>
            <a:xfrm>
              <a:off x="3560419" y="2449422"/>
              <a:ext cx="2018630" cy="948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6827" y="0"/>
                  </a:lnTo>
                  <a:lnTo>
                    <a:pt x="4773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lnSpc>
                  <a:spcPct val="100000"/>
                </a:lnSpc>
                <a:defRPr sz="2000" b="1" spc="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Shape 2938"/>
            <p:cNvSpPr/>
            <p:nvPr/>
          </p:nvSpPr>
          <p:spPr>
            <a:xfrm>
              <a:off x="4002405" y="1260999"/>
              <a:ext cx="1134657" cy="1197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800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lnSpc>
                  <a:spcPct val="100000"/>
                </a:lnSpc>
                <a:defRPr sz="2000" b="1" spc="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0" name="Content Placeholder 7"/>
          <p:cNvSpPr>
            <a:spLocks noGrp="1"/>
          </p:cNvSpPr>
          <p:nvPr>
            <p:ph sz="quarter" idx="11"/>
          </p:nvPr>
        </p:nvSpPr>
        <p:spPr>
          <a:xfrm>
            <a:off x="5911851" y="1290637"/>
            <a:ext cx="2863850" cy="46826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None/>
              <a:defRPr sz="20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spcBef>
                <a:spcPts val="0"/>
              </a:spcBef>
              <a:buClr>
                <a:srgbClr val="DA1A32"/>
              </a:buClr>
              <a:buFont typeface=".AppleSystemUIFont" charset="-120"/>
              <a:buNone/>
              <a:defRPr sz="20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spcBef>
                <a:spcPts val="0"/>
              </a:spcBef>
              <a:buClr>
                <a:srgbClr val="DA1A32"/>
              </a:buClr>
              <a:buNone/>
              <a:defRPr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spcBef>
                <a:spcPts val="0"/>
              </a:spcBef>
              <a:buClr>
                <a:srgbClr val="DA1A32"/>
              </a:buClr>
              <a:buNone/>
              <a:defRPr sz="20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spcBef>
                <a:spcPts val="0"/>
              </a:spcBef>
              <a:buClr>
                <a:srgbClr val="DA1A32"/>
              </a:buClr>
              <a:buNone/>
              <a:defRPr sz="2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07" y="6126836"/>
            <a:ext cx="954993" cy="350164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2209800" y="2563988"/>
            <a:ext cx="1524000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1673218" y="3579550"/>
            <a:ext cx="2670182" cy="393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63326" y="4798080"/>
            <a:ext cx="3989674" cy="14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88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2 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 flipH="1">
            <a:off x="4664075" y="1558843"/>
            <a:ext cx="4478192" cy="2106378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 flipH="1">
            <a:off x="4664075" y="3657600"/>
            <a:ext cx="4478191" cy="1405078"/>
          </a:xfrm>
          <a:prstGeom prst="rect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A4E"/>
              </a:solidFill>
            </a:endParaRP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5032382" y="2742726"/>
            <a:ext cx="4699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4664082" y="3665220"/>
            <a:ext cx="44799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3" t="22887" r="11453" b="22887"/>
          <a:stretch/>
        </p:blipFill>
        <p:spPr>
          <a:xfrm>
            <a:off x="4934705" y="3950723"/>
            <a:ext cx="2063002" cy="814476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941895" y="1893407"/>
            <a:ext cx="3684587" cy="87582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Two Line Header Goes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940883" y="2987810"/>
            <a:ext cx="3683859" cy="38249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defRPr>
            </a:lvl1pPr>
            <a:lvl2pPr marL="457200" indent="0">
              <a:lnSpc>
                <a:spcPct val="50000"/>
              </a:lnSpc>
              <a:buNone/>
              <a:defRPr sz="110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defRPr>
            </a:lvl2pPr>
            <a:lvl3pPr marL="914400" indent="0">
              <a:lnSpc>
                <a:spcPct val="50000"/>
              </a:lnSpc>
              <a:buNone/>
              <a:defRPr sz="110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defRPr>
            </a:lvl3pPr>
            <a:lvl4pPr marL="1371600" indent="0">
              <a:lnSpc>
                <a:spcPct val="50000"/>
              </a:lnSpc>
              <a:buNone/>
              <a:defRPr sz="110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defRPr>
            </a:lvl4pPr>
            <a:lvl5pPr marL="1828800" indent="0">
              <a:lnSpc>
                <a:spcPct val="50000"/>
              </a:lnSpc>
              <a:buNone/>
              <a:defRPr sz="110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defRPr>
            </a:lvl5pPr>
          </a:lstStyle>
          <a:p>
            <a:pPr lvl="0"/>
            <a:r>
              <a:rPr lang="en-US" dirty="0"/>
              <a:t>First Last Name | Date</a:t>
            </a:r>
          </a:p>
          <a:p>
            <a:pPr lvl="0"/>
            <a:r>
              <a:rPr lang="en-US" dirty="0"/>
              <a:t>Location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941895" y="5191880"/>
            <a:ext cx="42238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rgbClr val="C5C7C9"/>
                </a:solidFill>
                <a:latin typeface="Book Antiqua" charset="0"/>
                <a:ea typeface="Book Antiqua" charset="0"/>
                <a:cs typeface="Book Antiqua" charset="0"/>
              </a:rPr>
              <a:t>© 2020 American Bureau of Shipping. All rights</a:t>
            </a:r>
            <a:r>
              <a:rPr lang="en-US" sz="800" baseline="0" dirty="0">
                <a:solidFill>
                  <a:srgbClr val="C5C7C9"/>
                </a:solidFill>
                <a:latin typeface="Book Antiqua" charset="0"/>
                <a:ea typeface="Book Antiqua" charset="0"/>
                <a:cs typeface="Book Antiqua" charset="0"/>
              </a:rPr>
              <a:t> reserved</a:t>
            </a:r>
            <a:endParaRPr lang="en-US" sz="800" dirty="0">
              <a:solidFill>
                <a:srgbClr val="C5C7C9"/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8" y="1562901"/>
            <a:ext cx="3768483" cy="361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99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4667250" y="1976610"/>
            <a:ext cx="1031970" cy="0"/>
          </a:xfrm>
          <a:prstGeom prst="line">
            <a:avLst/>
          </a:prstGeom>
          <a:ln w="31750">
            <a:solidFill>
              <a:srgbClr val="DA1A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7"/>
          <p:cNvSpPr>
            <a:spLocks noGrp="1"/>
          </p:cNvSpPr>
          <p:nvPr>
            <p:ph sz="quarter" idx="11"/>
          </p:nvPr>
        </p:nvSpPr>
        <p:spPr>
          <a:xfrm>
            <a:off x="4567238" y="2743200"/>
            <a:ext cx="4208461" cy="2590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None/>
              <a:defRPr sz="24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80607" y="6311186"/>
            <a:ext cx="3254779" cy="165814"/>
          </a:xfrm>
        </p:spPr>
        <p:txBody>
          <a:bodyPr/>
          <a:lstStyle>
            <a:lvl1pPr>
              <a:defRPr>
                <a:solidFill>
                  <a:srgbClr val="002A4E"/>
                </a:solidFill>
                <a:latin typeface="Book Antiqua" charset="0"/>
                <a:ea typeface="Book Antiqua" charset="0"/>
                <a:cs typeface="Book Antiqua" charset="0"/>
              </a:defRPr>
            </a:lvl1pPr>
          </a:lstStyle>
          <a:p>
            <a:fld id="{41FAC4EC-5D89-1C41-A9EF-1F206B220A4C}" type="slidenum">
              <a:rPr lang="en-US" sz="1000" smtClean="0"/>
              <a:pPr/>
              <a:t>‹#›</a:t>
            </a:fld>
            <a:r>
              <a:rPr lang="en-US" sz="1000"/>
              <a:t> | Title of Presentation Goes Here</a:t>
            </a:r>
            <a:endParaRPr lang="en-US" sz="10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567238" y="2143298"/>
            <a:ext cx="4208461" cy="59990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3765550" y="609600"/>
            <a:ext cx="184150" cy="5426074"/>
            <a:chOff x="4479925" y="609600"/>
            <a:chExt cx="184150" cy="5426074"/>
          </a:xfrm>
        </p:grpSpPr>
        <p:sp>
          <p:nvSpPr>
            <p:cNvPr id="3" name="Oval 2"/>
            <p:cNvSpPr/>
            <p:nvPr userDrawn="1"/>
          </p:nvSpPr>
          <p:spPr>
            <a:xfrm>
              <a:off x="4479925" y="609600"/>
              <a:ext cx="184150" cy="1841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4479925" y="701674"/>
              <a:ext cx="184150" cy="52419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4479925" y="5851524"/>
              <a:ext cx="184150" cy="1841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/>
          <p:cNvSpPr/>
          <p:nvPr userDrawn="1"/>
        </p:nvSpPr>
        <p:spPr>
          <a:xfrm>
            <a:off x="3802207" y="1087582"/>
            <a:ext cx="110836" cy="1108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7"/>
          <p:cNvSpPr>
            <a:spLocks noGrp="1"/>
          </p:cNvSpPr>
          <p:nvPr userDrawn="1">
            <p:ph sz="quarter" idx="13" hasCustomPrompt="1"/>
          </p:nvPr>
        </p:nvSpPr>
        <p:spPr>
          <a:xfrm>
            <a:off x="361950" y="1143000"/>
            <a:ext cx="2686050" cy="99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4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Process Step 1</a:t>
            </a:r>
          </a:p>
        </p:txBody>
      </p:sp>
      <p:sp>
        <p:nvSpPr>
          <p:cNvPr id="28" name="Oval 27"/>
          <p:cNvSpPr/>
          <p:nvPr userDrawn="1"/>
        </p:nvSpPr>
        <p:spPr>
          <a:xfrm>
            <a:off x="3802207" y="2306782"/>
            <a:ext cx="110836" cy="1108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7"/>
          <p:cNvSpPr>
            <a:spLocks noGrp="1"/>
          </p:cNvSpPr>
          <p:nvPr userDrawn="1">
            <p:ph sz="quarter" idx="14" hasCustomPrompt="1"/>
          </p:nvPr>
        </p:nvSpPr>
        <p:spPr>
          <a:xfrm>
            <a:off x="361950" y="2362200"/>
            <a:ext cx="2686050" cy="99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4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Process Step 2</a:t>
            </a:r>
          </a:p>
        </p:txBody>
      </p:sp>
      <p:sp>
        <p:nvSpPr>
          <p:cNvPr id="31" name="Oval 30"/>
          <p:cNvSpPr/>
          <p:nvPr userDrawn="1"/>
        </p:nvSpPr>
        <p:spPr>
          <a:xfrm>
            <a:off x="3802207" y="3470564"/>
            <a:ext cx="110836" cy="1108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7"/>
          <p:cNvSpPr>
            <a:spLocks noGrp="1"/>
          </p:cNvSpPr>
          <p:nvPr userDrawn="1">
            <p:ph sz="quarter" idx="15" hasCustomPrompt="1"/>
          </p:nvPr>
        </p:nvSpPr>
        <p:spPr>
          <a:xfrm>
            <a:off x="361950" y="3525982"/>
            <a:ext cx="2686050" cy="99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4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Process Step 3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3802207" y="4632323"/>
            <a:ext cx="110836" cy="1108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239597" y="1143000"/>
            <a:ext cx="625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3239597" y="2362200"/>
            <a:ext cx="625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3239597" y="3525982"/>
            <a:ext cx="625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3239597" y="4687741"/>
            <a:ext cx="625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7"/>
          <p:cNvSpPr>
            <a:spLocks noGrp="1"/>
          </p:cNvSpPr>
          <p:nvPr userDrawn="1">
            <p:ph sz="quarter" idx="16" hasCustomPrompt="1"/>
          </p:nvPr>
        </p:nvSpPr>
        <p:spPr>
          <a:xfrm>
            <a:off x="361950" y="4687741"/>
            <a:ext cx="2686050" cy="99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4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Process Step 4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07" y="6126836"/>
            <a:ext cx="954993" cy="35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87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80607" y="6311186"/>
            <a:ext cx="3254779" cy="165814"/>
          </a:xfrm>
        </p:spPr>
        <p:txBody>
          <a:bodyPr/>
          <a:lstStyle>
            <a:lvl1pPr>
              <a:defRPr>
                <a:solidFill>
                  <a:srgbClr val="002A4E"/>
                </a:solidFill>
                <a:latin typeface="Book Antiqua" charset="0"/>
                <a:ea typeface="Book Antiqua" charset="0"/>
                <a:cs typeface="Book Antiqua" charset="0"/>
              </a:defRPr>
            </a:lvl1pPr>
          </a:lstStyle>
          <a:p>
            <a:fld id="{41FAC4EC-5D89-1C41-A9EF-1F206B220A4C}" type="slidenum">
              <a:rPr lang="en-US" sz="1000" smtClean="0"/>
              <a:pPr/>
              <a:t>‹#›</a:t>
            </a:fld>
            <a:r>
              <a:rPr lang="en-US" sz="1000"/>
              <a:t> | Title of Presentation Goes Here</a:t>
            </a:r>
            <a:endParaRPr lang="en-US" sz="1000" dirty="0"/>
          </a:p>
        </p:txBody>
      </p:sp>
      <p:sp>
        <p:nvSpPr>
          <p:cNvPr id="4" name="Rectangle 3"/>
          <p:cNvSpPr/>
          <p:nvPr userDrawn="1"/>
        </p:nvSpPr>
        <p:spPr>
          <a:xfrm rot="16200000">
            <a:off x="4479924" y="-2415698"/>
            <a:ext cx="184150" cy="9144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 rot="16200000">
            <a:off x="361756" y="2100885"/>
            <a:ext cx="110836" cy="1108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381000" y="381000"/>
            <a:ext cx="1031970" cy="0"/>
          </a:xfrm>
          <a:prstGeom prst="line">
            <a:avLst/>
          </a:prstGeom>
          <a:ln w="31750">
            <a:solidFill>
              <a:srgbClr val="DA1A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80988" y="547688"/>
            <a:ext cx="8494712" cy="612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27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280607" y="2450537"/>
            <a:ext cx="2053018" cy="34743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4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Process Step 1 Description</a:t>
            </a:r>
          </a:p>
        </p:txBody>
      </p:sp>
      <p:sp>
        <p:nvSpPr>
          <p:cNvPr id="37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280607" y="1535042"/>
            <a:ext cx="2053018" cy="3270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400" b="1" baseline="0">
                <a:solidFill>
                  <a:srgbClr val="DA1A3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Process Step 1</a:t>
            </a:r>
          </a:p>
        </p:txBody>
      </p:sp>
      <p:sp>
        <p:nvSpPr>
          <p:cNvPr id="38" name="Oval 37"/>
          <p:cNvSpPr/>
          <p:nvPr userDrawn="1"/>
        </p:nvSpPr>
        <p:spPr>
          <a:xfrm rot="16200000">
            <a:off x="2508056" y="2100885"/>
            <a:ext cx="110836" cy="1108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2426907" y="2450537"/>
            <a:ext cx="2053018" cy="34743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4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Process Step 2 Description</a:t>
            </a:r>
          </a:p>
        </p:txBody>
      </p:sp>
      <p:sp>
        <p:nvSpPr>
          <p:cNvPr id="40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2426907" y="1535042"/>
            <a:ext cx="2053018" cy="3270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400" b="1" baseline="0">
                <a:solidFill>
                  <a:srgbClr val="DA1A3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Process Step 2</a:t>
            </a:r>
          </a:p>
        </p:txBody>
      </p:sp>
      <p:sp>
        <p:nvSpPr>
          <p:cNvPr id="41" name="Oval 40"/>
          <p:cNvSpPr/>
          <p:nvPr userDrawn="1"/>
        </p:nvSpPr>
        <p:spPr>
          <a:xfrm rot="16200000">
            <a:off x="4657531" y="2100885"/>
            <a:ext cx="110836" cy="1108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4576382" y="2450537"/>
            <a:ext cx="2053018" cy="34743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4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Process Step 3 Description</a:t>
            </a:r>
          </a:p>
        </p:txBody>
      </p:sp>
      <p:sp>
        <p:nvSpPr>
          <p:cNvPr id="43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4576382" y="1535042"/>
            <a:ext cx="2053018" cy="3270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400" b="1" baseline="0">
                <a:solidFill>
                  <a:srgbClr val="DA1A3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Process Step 3</a:t>
            </a:r>
          </a:p>
        </p:txBody>
      </p:sp>
      <p:sp>
        <p:nvSpPr>
          <p:cNvPr id="44" name="Oval 43"/>
          <p:cNvSpPr/>
          <p:nvPr userDrawn="1"/>
        </p:nvSpPr>
        <p:spPr>
          <a:xfrm rot="16200000">
            <a:off x="6803831" y="2100885"/>
            <a:ext cx="110836" cy="1108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6722682" y="2450537"/>
            <a:ext cx="2053018" cy="34743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4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Process Step 4 Description</a:t>
            </a:r>
          </a:p>
        </p:txBody>
      </p:sp>
      <p:sp>
        <p:nvSpPr>
          <p:cNvPr id="46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6722682" y="1535042"/>
            <a:ext cx="2053018" cy="3270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400" b="1" baseline="0">
                <a:solidFill>
                  <a:srgbClr val="DA1A3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Process Step 4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07" y="6126836"/>
            <a:ext cx="954993" cy="35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4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AC4EC-5D89-1C41-A9EF-1F206B220A4C}" type="slidenum">
              <a:rPr lang="en-US" sz="1000" smtClean="0">
                <a:solidFill>
                  <a:srgbClr val="002A4E"/>
                </a:solidFill>
              </a:rPr>
              <a:pPr/>
              <a:t>‹#›</a:t>
            </a:fld>
            <a:r>
              <a:rPr lang="en-US" sz="1000">
                <a:solidFill>
                  <a:srgbClr val="002A4E"/>
                </a:solidFill>
              </a:rPr>
              <a:t> | Title of Presentation Goes Here</a:t>
            </a:r>
            <a:endParaRPr lang="en-US" sz="1000" dirty="0">
              <a:solidFill>
                <a:srgbClr val="002A4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81000" y="381000"/>
            <a:ext cx="1031970" cy="0"/>
          </a:xfrm>
          <a:prstGeom prst="line">
            <a:avLst/>
          </a:prstGeom>
          <a:ln w="31750">
            <a:solidFill>
              <a:srgbClr val="DA1A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80988" y="547688"/>
            <a:ext cx="8494712" cy="612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1"/>
          </p:nvPr>
        </p:nvSpPr>
        <p:spPr>
          <a:xfrm>
            <a:off x="366946" y="3070819"/>
            <a:ext cx="2681053" cy="358181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366946" y="1570861"/>
            <a:ext cx="2681053" cy="1498709"/>
          </a:xfrm>
          <a:prstGeom prst="rect">
            <a:avLst/>
          </a:prstGeom>
          <a:solidFill>
            <a:srgbClr val="002A4E"/>
          </a:solidFill>
        </p:spPr>
        <p:txBody>
          <a:bodyPr anchor="ctr"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360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Step 1 &gt;</a:t>
            </a: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361950" y="3069570"/>
            <a:ext cx="26860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7"/>
          <p:cNvSpPr>
            <a:spLocks noGrp="1"/>
          </p:cNvSpPr>
          <p:nvPr>
            <p:ph sz="quarter" idx="15"/>
          </p:nvPr>
        </p:nvSpPr>
        <p:spPr>
          <a:xfrm>
            <a:off x="366946" y="3428999"/>
            <a:ext cx="2681053" cy="2572511"/>
          </a:xfrm>
          <a:prstGeom prst="rect">
            <a:avLst/>
          </a:prstGeom>
          <a:solidFill>
            <a:srgbClr val="C5C7C9"/>
          </a:solidFill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16"/>
          </p:nvPr>
        </p:nvSpPr>
        <p:spPr>
          <a:xfrm>
            <a:off x="3232150" y="3070819"/>
            <a:ext cx="2681053" cy="358181"/>
          </a:xfrm>
          <a:prstGeom prst="rect">
            <a:avLst/>
          </a:prstGeom>
          <a:solidFill>
            <a:srgbClr val="4D4D4D"/>
          </a:solidFill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3232150" y="1570861"/>
            <a:ext cx="2681053" cy="1498709"/>
          </a:xfrm>
          <a:prstGeom prst="rect">
            <a:avLst/>
          </a:prstGeom>
          <a:solidFill>
            <a:srgbClr val="002A4E"/>
          </a:solidFill>
        </p:spPr>
        <p:txBody>
          <a:bodyPr anchor="ctr"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360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Step 2 &gt;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3227154" y="3069570"/>
            <a:ext cx="26860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7"/>
          <p:cNvSpPr>
            <a:spLocks noGrp="1"/>
          </p:cNvSpPr>
          <p:nvPr>
            <p:ph sz="quarter" idx="18"/>
          </p:nvPr>
        </p:nvSpPr>
        <p:spPr>
          <a:xfrm>
            <a:off x="3232150" y="3428999"/>
            <a:ext cx="2681053" cy="2572511"/>
          </a:xfrm>
          <a:prstGeom prst="rect">
            <a:avLst/>
          </a:prstGeom>
          <a:solidFill>
            <a:srgbClr val="C5C7C9"/>
          </a:solidFill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7"/>
          <p:cNvSpPr>
            <a:spLocks noGrp="1"/>
          </p:cNvSpPr>
          <p:nvPr>
            <p:ph sz="quarter" idx="19"/>
          </p:nvPr>
        </p:nvSpPr>
        <p:spPr>
          <a:xfrm>
            <a:off x="6096000" y="3070819"/>
            <a:ext cx="2681053" cy="358181"/>
          </a:xfrm>
          <a:prstGeom prst="rect">
            <a:avLst/>
          </a:prstGeom>
          <a:solidFill>
            <a:srgbClr val="4D4D4D"/>
          </a:solidFill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6096000" y="1570861"/>
            <a:ext cx="2681053" cy="1498709"/>
          </a:xfrm>
          <a:prstGeom prst="rect">
            <a:avLst/>
          </a:prstGeom>
          <a:solidFill>
            <a:srgbClr val="002A4E"/>
          </a:solidFill>
        </p:spPr>
        <p:txBody>
          <a:bodyPr anchor="ctr"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360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Step 3 &gt;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6091004" y="3069570"/>
            <a:ext cx="26860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7"/>
          <p:cNvSpPr>
            <a:spLocks noGrp="1"/>
          </p:cNvSpPr>
          <p:nvPr>
            <p:ph sz="quarter" idx="21"/>
          </p:nvPr>
        </p:nvSpPr>
        <p:spPr>
          <a:xfrm>
            <a:off x="6096000" y="3428999"/>
            <a:ext cx="2681053" cy="2572511"/>
          </a:xfrm>
          <a:prstGeom prst="rect">
            <a:avLst/>
          </a:prstGeom>
          <a:solidFill>
            <a:srgbClr val="C5C7C9"/>
          </a:solidFill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Font typeface="Arial" charset="0"/>
              <a:buNone/>
              <a:defRPr sz="18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07" y="6126836"/>
            <a:ext cx="954993" cy="35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09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381000" y="381000"/>
            <a:ext cx="1031970" cy="0"/>
          </a:xfrm>
          <a:prstGeom prst="line">
            <a:avLst/>
          </a:prstGeom>
          <a:ln w="31750">
            <a:solidFill>
              <a:srgbClr val="DA1A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80607" y="6311186"/>
            <a:ext cx="3254779" cy="165814"/>
          </a:xfrm>
        </p:spPr>
        <p:txBody>
          <a:bodyPr/>
          <a:lstStyle>
            <a:lvl1pPr>
              <a:defRPr>
                <a:latin typeface="Book Antiqua" charset="0"/>
                <a:ea typeface="Book Antiqua" charset="0"/>
                <a:cs typeface="Book Antiqua" charset="0"/>
              </a:defRPr>
            </a:lvl1pPr>
          </a:lstStyle>
          <a:p>
            <a:fld id="{41FAC4EC-5D89-1C41-A9EF-1F206B220A4C}" type="slidenum">
              <a:rPr lang="en-US" sz="1000" smtClean="0">
                <a:solidFill>
                  <a:srgbClr val="002A4E"/>
                </a:solidFill>
              </a:rPr>
              <a:pPr/>
              <a:t>‹#›</a:t>
            </a:fld>
            <a:r>
              <a:rPr lang="en-US" sz="1000" dirty="0">
                <a:solidFill>
                  <a:srgbClr val="002A4E"/>
                </a:solidFill>
              </a:rPr>
              <a:t> | Title of Presentation Goes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07" y="6126836"/>
            <a:ext cx="954993" cy="35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82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A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381000" y="381000"/>
            <a:ext cx="1031970" cy="0"/>
          </a:xfrm>
          <a:prstGeom prst="line">
            <a:avLst/>
          </a:prstGeom>
          <a:ln w="31750">
            <a:solidFill>
              <a:srgbClr val="DA1A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80607" y="6311186"/>
            <a:ext cx="3254779" cy="165814"/>
          </a:xfrm>
        </p:spPr>
        <p:txBody>
          <a:bodyPr/>
          <a:lstStyle>
            <a:lvl1pPr>
              <a:defRPr>
                <a:latin typeface="Book Antiqua" charset="0"/>
                <a:ea typeface="Book Antiqua" charset="0"/>
                <a:cs typeface="Book Antiqua" charset="0"/>
              </a:defRPr>
            </a:lvl1pPr>
          </a:lstStyle>
          <a:p>
            <a:fld id="{41FAC4EC-5D89-1C41-A9EF-1F206B220A4C}" type="slidenum">
              <a:rPr lang="en-US" sz="1000" smtClean="0">
                <a:solidFill>
                  <a:srgbClr val="002A4E"/>
                </a:solidFill>
              </a:rPr>
              <a:pPr/>
              <a:t>‹#›</a:t>
            </a:fld>
            <a:r>
              <a:rPr lang="en-US" sz="1000" dirty="0">
                <a:solidFill>
                  <a:srgbClr val="002A4E"/>
                </a:solidFill>
              </a:rPr>
              <a:t> | Title of Presentation Goes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80988" y="547688"/>
            <a:ext cx="8494712" cy="612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Change Map Colors on Master Slide</a:t>
            </a:r>
          </a:p>
        </p:txBody>
      </p:sp>
      <p:sp>
        <p:nvSpPr>
          <p:cNvPr id="398" name="Content Placeholder 7"/>
          <p:cNvSpPr>
            <a:spLocks noGrp="1"/>
          </p:cNvSpPr>
          <p:nvPr>
            <p:ph sz="quarter" idx="11"/>
          </p:nvPr>
        </p:nvSpPr>
        <p:spPr>
          <a:xfrm>
            <a:off x="280988" y="1676400"/>
            <a:ext cx="2052637" cy="425103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DA1A32"/>
              </a:buClr>
              <a:buFont typeface=".AppleSystemUIFont" charset="-120"/>
              <a:buChar char="-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DA1A32"/>
              </a:buCl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07" y="6126836"/>
            <a:ext cx="954993" cy="35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60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AC4EC-5D89-1C41-A9EF-1F206B220A4C}" type="slidenum">
              <a:rPr lang="en-US" sz="1000" smtClean="0">
                <a:solidFill>
                  <a:srgbClr val="002A4E"/>
                </a:solidFill>
              </a:rPr>
              <a:pPr/>
              <a:t>‹#›</a:t>
            </a:fld>
            <a:r>
              <a:rPr lang="en-US" sz="1000">
                <a:solidFill>
                  <a:srgbClr val="002A4E"/>
                </a:solidFill>
              </a:rPr>
              <a:t> | Title of Presentation Goes Here</a:t>
            </a:r>
            <a:endParaRPr lang="en-US" sz="1000" dirty="0">
              <a:solidFill>
                <a:srgbClr val="002A4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81000" y="381000"/>
            <a:ext cx="1031970" cy="0"/>
          </a:xfrm>
          <a:prstGeom prst="line">
            <a:avLst/>
          </a:prstGeom>
          <a:ln w="31750">
            <a:solidFill>
              <a:srgbClr val="DA1A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80988" y="547688"/>
            <a:ext cx="8494712" cy="612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80988" y="1290638"/>
            <a:ext cx="4198937" cy="4340652"/>
          </a:xfrm>
          <a:prstGeom prst="rect">
            <a:avLst/>
          </a:prstGeom>
        </p:spPr>
        <p:txBody>
          <a:bodyPr/>
          <a:lstStyle>
            <a:lvl1pPr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DA1A32"/>
              </a:buClr>
              <a:buFont typeface=".AppleSystemUIFont" charset="-120"/>
              <a:buChar char="-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DA1A32"/>
              </a:buCl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ound Same Side Corner Rectangle 12"/>
          <p:cNvSpPr>
            <a:spLocks/>
          </p:cNvSpPr>
          <p:nvPr userDrawn="1"/>
        </p:nvSpPr>
        <p:spPr>
          <a:xfrm>
            <a:off x="4680700" y="1304493"/>
            <a:ext cx="4095000" cy="406400"/>
          </a:xfrm>
          <a:prstGeom prst="round2SameRect">
            <a:avLst>
              <a:gd name="adj1" fmla="val 16526"/>
              <a:gd name="adj2" fmla="val 0"/>
            </a:avLst>
          </a:prstGeom>
          <a:solidFill>
            <a:srgbClr val="C5C7C9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en-US" sz="1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Multiply 13"/>
          <p:cNvSpPr/>
          <p:nvPr userDrawn="1"/>
        </p:nvSpPr>
        <p:spPr>
          <a:xfrm>
            <a:off x="8458200" y="1406093"/>
            <a:ext cx="201600" cy="203200"/>
          </a:xfrm>
          <a:prstGeom prst="mathMultiply">
            <a:avLst/>
          </a:prstGeom>
          <a:solidFill>
            <a:srgbClr val="9C9E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en-US" sz="180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 hasCustomPrompt="1"/>
          </p:nvPr>
        </p:nvSpPr>
        <p:spPr>
          <a:xfrm>
            <a:off x="4679950" y="1711325"/>
            <a:ext cx="4095750" cy="3919538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rgbClr val="C5C7C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Screenshot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757738" y="1406525"/>
            <a:ext cx="3584575" cy="203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spcBef>
                <a:spcPts val="0"/>
              </a:spcBef>
              <a:buNone/>
              <a:defRPr sz="8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8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8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8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err="1"/>
              <a:t>www.eagle.org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07" y="6126836"/>
            <a:ext cx="954993" cy="35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33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AC4EC-5D89-1C41-A9EF-1F206B220A4C}" type="slidenum">
              <a:rPr lang="en-US" sz="1000" smtClean="0">
                <a:solidFill>
                  <a:srgbClr val="002A4E"/>
                </a:solidFill>
              </a:rPr>
              <a:pPr/>
              <a:t>‹#›</a:t>
            </a:fld>
            <a:r>
              <a:rPr lang="en-US" sz="1000">
                <a:solidFill>
                  <a:srgbClr val="002A4E"/>
                </a:solidFill>
              </a:rPr>
              <a:t> | Title of Presentation Goes Here</a:t>
            </a:r>
            <a:endParaRPr lang="en-US" sz="1000" dirty="0">
              <a:solidFill>
                <a:srgbClr val="002A4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3" y="928361"/>
            <a:ext cx="7754369" cy="5175121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381000" y="381000"/>
            <a:ext cx="1031970" cy="0"/>
          </a:xfrm>
          <a:prstGeom prst="line">
            <a:avLst/>
          </a:prstGeom>
          <a:ln w="31750">
            <a:solidFill>
              <a:srgbClr val="DA1A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80988" y="547688"/>
            <a:ext cx="8494712" cy="612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876926" y="1670671"/>
            <a:ext cx="5293895" cy="33138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C5C7C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Screenshot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07" y="6126836"/>
            <a:ext cx="954993" cy="35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50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AC4EC-5D89-1C41-A9EF-1F206B220A4C}" type="slidenum">
              <a:rPr lang="en-US" sz="1000" smtClean="0">
                <a:solidFill>
                  <a:srgbClr val="002A4E"/>
                </a:solidFill>
              </a:rPr>
              <a:pPr/>
              <a:t>‹#›</a:t>
            </a:fld>
            <a:r>
              <a:rPr lang="en-US" sz="1000">
                <a:solidFill>
                  <a:srgbClr val="002A4E"/>
                </a:solidFill>
              </a:rPr>
              <a:t> | Title of Presentation Goes Here</a:t>
            </a:r>
            <a:endParaRPr lang="en-US" sz="1000" dirty="0">
              <a:solidFill>
                <a:srgbClr val="002A4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81000" y="381000"/>
            <a:ext cx="1031970" cy="0"/>
          </a:xfrm>
          <a:prstGeom prst="line">
            <a:avLst/>
          </a:prstGeom>
          <a:ln w="31750">
            <a:solidFill>
              <a:srgbClr val="DA1A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80988" y="547688"/>
            <a:ext cx="8494712" cy="612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4"/>
          </p:nvPr>
        </p:nvSpPr>
        <p:spPr>
          <a:xfrm>
            <a:off x="361950" y="1290638"/>
            <a:ext cx="8413750" cy="4576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C5C7C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07" y="6126836"/>
            <a:ext cx="954993" cy="35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60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291866" y="3751521"/>
            <a:ext cx="2778319" cy="381000"/>
          </a:xfrm>
          <a:prstGeom prst="rect">
            <a:avLst/>
          </a:prstGeom>
        </p:spPr>
        <p:txBody>
          <a:bodyPr bIns="0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2000">
                <a:solidFill>
                  <a:srgbClr val="002A4E"/>
                </a:solidFill>
                <a:latin typeface="Book Antiqua" charset="0"/>
                <a:ea typeface="Book Antiqua" charset="0"/>
                <a:cs typeface="Book Antiqua" charset="0"/>
              </a:defRPr>
            </a:lvl1pPr>
            <a:lvl2pPr marL="457200" indent="0">
              <a:lnSpc>
                <a:spcPct val="70000"/>
              </a:lnSpc>
              <a:buNone/>
              <a:defRPr sz="200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defRPr>
            </a:lvl2pPr>
            <a:lvl3pPr marL="914400" indent="0">
              <a:lnSpc>
                <a:spcPct val="70000"/>
              </a:lnSpc>
              <a:buNone/>
              <a:defRPr sz="200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defRPr>
            </a:lvl3pPr>
            <a:lvl4pPr marL="1371600" indent="0">
              <a:lnSpc>
                <a:spcPct val="70000"/>
              </a:lnSpc>
              <a:buNone/>
              <a:defRPr sz="200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defRPr>
            </a:lvl4pPr>
            <a:lvl5pPr marL="1828800" indent="0">
              <a:lnSpc>
                <a:spcPct val="70000"/>
              </a:lnSpc>
              <a:buNone/>
              <a:defRPr sz="200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defRPr>
            </a:lvl5pPr>
          </a:lstStyle>
          <a:p>
            <a:pPr lvl="0"/>
            <a:r>
              <a:rPr lang="en-US" dirty="0"/>
              <a:t>www.eagle.org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5381625" y="2895600"/>
            <a:ext cx="469900" cy="0"/>
          </a:xfrm>
          <a:prstGeom prst="line">
            <a:avLst/>
          </a:prstGeom>
          <a:ln w="25400">
            <a:solidFill>
              <a:srgbClr val="DA1A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91138" y="3065722"/>
            <a:ext cx="2779047" cy="5177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4000" baseline="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76225" y="6566356"/>
            <a:ext cx="3587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9C9EA1"/>
                </a:solidFill>
                <a:latin typeface="Book Antiqua" charset="0"/>
                <a:ea typeface="Book Antiqua" charset="0"/>
                <a:cs typeface="Book Antiqua" charset="0"/>
              </a:rPr>
              <a:t>© 2020 American Bureau of Shipping. All rights</a:t>
            </a:r>
            <a:r>
              <a:rPr lang="en-US" sz="800" baseline="0" dirty="0">
                <a:solidFill>
                  <a:srgbClr val="9C9EA1"/>
                </a:solidFill>
                <a:latin typeface="Book Antiqua" charset="0"/>
                <a:ea typeface="Book Antiqua" charset="0"/>
                <a:cs typeface="Book Antiqua" charset="0"/>
              </a:rPr>
              <a:t> reserved</a:t>
            </a:r>
            <a:endParaRPr lang="en-US" sz="800" dirty="0">
              <a:solidFill>
                <a:srgbClr val="9C9EA1"/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9" y="1294319"/>
            <a:ext cx="4381971" cy="4202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9" y="521025"/>
            <a:ext cx="865022" cy="31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00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1 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 flipH="1">
            <a:off x="4664075" y="1799119"/>
            <a:ext cx="4478192" cy="1643461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 flipH="1">
            <a:off x="4664075" y="3452045"/>
            <a:ext cx="4478191" cy="1405078"/>
          </a:xfrm>
          <a:prstGeom prst="rect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A4E"/>
              </a:solidFill>
            </a:endParaRP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5032382" y="2597677"/>
            <a:ext cx="4699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4664082" y="3447055"/>
            <a:ext cx="44799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3" t="25110" r="11453" b="25110"/>
          <a:stretch/>
        </p:blipFill>
        <p:spPr>
          <a:xfrm>
            <a:off x="4934705" y="3778558"/>
            <a:ext cx="2063002" cy="747696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941888" y="2005672"/>
            <a:ext cx="3684587" cy="59200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One Line Header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944521" y="2772790"/>
            <a:ext cx="3683859" cy="38249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defRPr>
            </a:lvl1pPr>
            <a:lvl2pPr marL="457200" indent="0">
              <a:lnSpc>
                <a:spcPct val="50000"/>
              </a:lnSpc>
              <a:buNone/>
              <a:defRPr sz="110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defRPr>
            </a:lvl2pPr>
            <a:lvl3pPr marL="914400" indent="0">
              <a:lnSpc>
                <a:spcPct val="50000"/>
              </a:lnSpc>
              <a:buNone/>
              <a:defRPr sz="110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defRPr>
            </a:lvl3pPr>
            <a:lvl4pPr marL="1371600" indent="0">
              <a:lnSpc>
                <a:spcPct val="50000"/>
              </a:lnSpc>
              <a:buNone/>
              <a:defRPr sz="110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defRPr>
            </a:lvl4pPr>
            <a:lvl5pPr marL="1828800" indent="0">
              <a:lnSpc>
                <a:spcPct val="50000"/>
              </a:lnSpc>
              <a:buNone/>
              <a:defRPr sz="110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defRPr>
            </a:lvl5pPr>
          </a:lstStyle>
          <a:p>
            <a:pPr lvl="0"/>
            <a:r>
              <a:rPr lang="en-US" dirty="0"/>
              <a:t>First Last Name | Date</a:t>
            </a:r>
          </a:p>
          <a:p>
            <a:pPr lvl="0"/>
            <a:r>
              <a:rPr lang="en-US" dirty="0"/>
              <a:t>Location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941895" y="4977718"/>
            <a:ext cx="42238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rgbClr val="C5C7C9"/>
                </a:solidFill>
                <a:latin typeface="Book Antiqua" charset="0"/>
                <a:ea typeface="Book Antiqua" charset="0"/>
                <a:cs typeface="Book Antiqua" charset="0"/>
              </a:rPr>
              <a:t>© 2020 American Bureau of Shipping. All rights</a:t>
            </a:r>
            <a:r>
              <a:rPr lang="en-US" sz="800" baseline="0" dirty="0">
                <a:solidFill>
                  <a:srgbClr val="C5C7C9"/>
                </a:solidFill>
                <a:latin typeface="Book Antiqua" charset="0"/>
                <a:ea typeface="Book Antiqua" charset="0"/>
                <a:cs typeface="Book Antiqua" charset="0"/>
              </a:rPr>
              <a:t> reserved</a:t>
            </a:r>
            <a:endParaRPr lang="en-US" sz="800" dirty="0">
              <a:solidFill>
                <a:srgbClr val="C5C7C9"/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8" y="1562901"/>
            <a:ext cx="3768483" cy="361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 Mo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381000" y="381000"/>
            <a:ext cx="1031970" cy="0"/>
          </a:xfrm>
          <a:prstGeom prst="line">
            <a:avLst/>
          </a:prstGeom>
          <a:ln w="31750">
            <a:solidFill>
              <a:srgbClr val="DA1A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80607" y="6311186"/>
            <a:ext cx="3254779" cy="165814"/>
          </a:xfrm>
        </p:spPr>
        <p:txBody>
          <a:bodyPr/>
          <a:lstStyle>
            <a:lvl1pPr>
              <a:defRPr>
                <a:latin typeface="Book Antiqua" charset="0"/>
                <a:ea typeface="Book Antiqua" charset="0"/>
                <a:cs typeface="Book Antiqua" charset="0"/>
              </a:defRPr>
            </a:lvl1pPr>
          </a:lstStyle>
          <a:p>
            <a:fld id="{41FAC4EC-5D89-1C41-A9EF-1F206B220A4C}" type="slidenum">
              <a:rPr lang="en-US" sz="1000" smtClean="0">
                <a:solidFill>
                  <a:srgbClr val="002A4E"/>
                </a:solidFill>
              </a:rPr>
              <a:pPr/>
              <a:t>‹#›</a:t>
            </a:fld>
            <a:r>
              <a:rPr lang="en-US" sz="1000" dirty="0">
                <a:solidFill>
                  <a:srgbClr val="002A4E"/>
                </a:solidFill>
              </a:rPr>
              <a:t> | Title of Presentation Goes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0988" y="547688"/>
            <a:ext cx="8494712" cy="612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Safety Moment</a:t>
            </a:r>
          </a:p>
        </p:txBody>
      </p:sp>
      <p:pic>
        <p:nvPicPr>
          <p:cNvPr id="7" name="Content Placeholder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00200"/>
            <a:ext cx="3903504" cy="3903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07" y="6126836"/>
            <a:ext cx="954993" cy="35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4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17" y="1562901"/>
            <a:ext cx="3768483" cy="361421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72191" y="3352800"/>
            <a:ext cx="7065234" cy="1143000"/>
          </a:xfrm>
          <a:prstGeom prst="rect">
            <a:avLst/>
          </a:prstGeom>
        </p:spPr>
        <p:txBody>
          <a:bodyPr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rgbClr val="DA1A32"/>
                </a:solidFill>
                <a:latin typeface="Book Antiqua" charset="0"/>
                <a:ea typeface="Book Antiqua" charset="0"/>
                <a:cs typeface="Book Antiqua" charset="0"/>
              </a:defRPr>
            </a:lvl1pPr>
            <a:lvl2pPr marL="457200" indent="0">
              <a:lnSpc>
                <a:spcPct val="70000"/>
              </a:lnSpc>
              <a:buNone/>
              <a:defRPr sz="2000">
                <a:solidFill>
                  <a:srgbClr val="DA1A32"/>
                </a:solidFill>
                <a:latin typeface="Bookman Old Style" charset="0"/>
                <a:ea typeface="Bookman Old Style" charset="0"/>
                <a:cs typeface="Bookman Old Style" charset="0"/>
              </a:defRPr>
            </a:lvl2pPr>
            <a:lvl3pPr marL="914400" indent="0">
              <a:lnSpc>
                <a:spcPct val="70000"/>
              </a:lnSpc>
              <a:buNone/>
              <a:defRPr sz="2000">
                <a:solidFill>
                  <a:srgbClr val="DA1A32"/>
                </a:solidFill>
                <a:latin typeface="Bookman Old Style" charset="0"/>
                <a:ea typeface="Bookman Old Style" charset="0"/>
                <a:cs typeface="Bookman Old Style" charset="0"/>
              </a:defRPr>
            </a:lvl3pPr>
            <a:lvl4pPr marL="1371600" indent="0">
              <a:lnSpc>
                <a:spcPct val="70000"/>
              </a:lnSpc>
              <a:buNone/>
              <a:defRPr sz="2000">
                <a:solidFill>
                  <a:srgbClr val="DA1A32"/>
                </a:solidFill>
                <a:latin typeface="Bookman Old Style" charset="0"/>
                <a:ea typeface="Bookman Old Style" charset="0"/>
                <a:cs typeface="Bookman Old Style" charset="0"/>
              </a:defRPr>
            </a:lvl4pPr>
            <a:lvl5pPr marL="1828800" indent="0">
              <a:lnSpc>
                <a:spcPct val="70000"/>
              </a:lnSpc>
              <a:buNone/>
              <a:defRPr sz="2000">
                <a:solidFill>
                  <a:srgbClr val="DA1A32"/>
                </a:solidFill>
                <a:latin typeface="Bookman Old Style" charset="0"/>
                <a:ea typeface="Bookman Old Style" charset="0"/>
                <a:cs typeface="Bookman Old Style" charset="0"/>
              </a:defRPr>
            </a:lvl5pPr>
          </a:lstStyle>
          <a:p>
            <a:pPr lvl="0"/>
            <a:r>
              <a:rPr lang="en-US" dirty="0"/>
              <a:t>Transition Slide Subhead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361950" y="2362200"/>
            <a:ext cx="469900" cy="0"/>
          </a:xfrm>
          <a:prstGeom prst="line">
            <a:avLst/>
          </a:prstGeom>
          <a:ln w="25400">
            <a:solidFill>
              <a:srgbClr val="DA1A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80607" y="2532321"/>
            <a:ext cx="7065962" cy="7445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40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Transition Slide Header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80607" y="6311186"/>
            <a:ext cx="3254779" cy="165814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 charset="0"/>
                <a:ea typeface="Book Antiqua" charset="0"/>
                <a:cs typeface="Book Antiqua" charset="0"/>
              </a:defRPr>
            </a:lvl1pPr>
          </a:lstStyle>
          <a:p>
            <a:fld id="{41FAC4EC-5D89-1C41-A9EF-1F206B220A4C}" type="slidenum">
              <a:rPr lang="en-US" sz="1000" smtClean="0">
                <a:solidFill>
                  <a:srgbClr val="002A4E"/>
                </a:solidFill>
              </a:rPr>
              <a:pPr/>
              <a:t>‹#›</a:t>
            </a:fld>
            <a:r>
              <a:rPr lang="en-US" sz="1000" dirty="0">
                <a:solidFill>
                  <a:srgbClr val="002A4E"/>
                </a:solidFill>
              </a:rPr>
              <a:t> | Title of Presentation Goes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9" y="533400"/>
            <a:ext cx="865022" cy="31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3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381000" y="381000"/>
            <a:ext cx="1031970" cy="0"/>
          </a:xfrm>
          <a:prstGeom prst="line">
            <a:avLst/>
          </a:prstGeom>
          <a:ln w="31750">
            <a:solidFill>
              <a:srgbClr val="DA1A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7"/>
          <p:cNvSpPr>
            <a:spLocks noGrp="1"/>
          </p:cNvSpPr>
          <p:nvPr>
            <p:ph sz="quarter" idx="11"/>
          </p:nvPr>
        </p:nvSpPr>
        <p:spPr>
          <a:xfrm>
            <a:off x="280988" y="1290638"/>
            <a:ext cx="8494712" cy="4415358"/>
          </a:xfrm>
          <a:prstGeom prst="rect">
            <a:avLst/>
          </a:prstGeom>
        </p:spPr>
        <p:txBody>
          <a:bodyPr/>
          <a:lstStyle>
            <a:lvl1pPr>
              <a:buClr>
                <a:srgbClr val="DA1A32"/>
              </a:buClr>
              <a:defRPr sz="2400"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DA1A32"/>
              </a:buClr>
              <a:buFont typeface=".AppleSystemUIFont" charset="-120"/>
              <a:buChar char="-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DA1A32"/>
              </a:buCl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80607" y="6311186"/>
            <a:ext cx="3254779" cy="165814"/>
          </a:xfrm>
        </p:spPr>
        <p:txBody>
          <a:bodyPr/>
          <a:lstStyle>
            <a:lvl1pPr>
              <a:defRPr>
                <a:latin typeface="Book Antiqua" charset="0"/>
                <a:ea typeface="Book Antiqua" charset="0"/>
                <a:cs typeface="Book Antiqua" charset="0"/>
              </a:defRPr>
            </a:lvl1pPr>
          </a:lstStyle>
          <a:p>
            <a:fld id="{41FAC4EC-5D89-1C41-A9EF-1F206B220A4C}" type="slidenum">
              <a:rPr lang="en-US" sz="1000" smtClean="0">
                <a:solidFill>
                  <a:srgbClr val="002A4E"/>
                </a:solidFill>
              </a:rPr>
              <a:pPr/>
              <a:t>‹#›</a:t>
            </a:fld>
            <a:r>
              <a:rPr lang="en-US" sz="1000" dirty="0">
                <a:solidFill>
                  <a:srgbClr val="002A4E"/>
                </a:solidFill>
              </a:rPr>
              <a:t> | Title of Presentation Goes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0988" y="547688"/>
            <a:ext cx="8494712" cy="612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07" y="6126836"/>
            <a:ext cx="954993" cy="35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2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381000" y="381000"/>
            <a:ext cx="1031970" cy="0"/>
          </a:xfrm>
          <a:prstGeom prst="line">
            <a:avLst/>
          </a:prstGeom>
          <a:ln w="31750">
            <a:solidFill>
              <a:srgbClr val="DA1A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80607" y="6311186"/>
            <a:ext cx="3254779" cy="165814"/>
          </a:xfrm>
        </p:spPr>
        <p:txBody>
          <a:bodyPr/>
          <a:lstStyle>
            <a:lvl1pPr>
              <a:defRPr>
                <a:latin typeface="Book Antiqua" charset="0"/>
                <a:ea typeface="Book Antiqua" charset="0"/>
                <a:cs typeface="Book Antiqua" charset="0"/>
              </a:defRPr>
            </a:lvl1pPr>
          </a:lstStyle>
          <a:p>
            <a:fld id="{41FAC4EC-5D89-1C41-A9EF-1F206B220A4C}" type="slidenum">
              <a:rPr lang="en-US" sz="1000" smtClean="0">
                <a:solidFill>
                  <a:srgbClr val="002A4E"/>
                </a:solidFill>
              </a:rPr>
              <a:pPr/>
              <a:t>‹#›</a:t>
            </a:fld>
            <a:r>
              <a:rPr lang="en-US" sz="1000" dirty="0">
                <a:solidFill>
                  <a:srgbClr val="002A4E"/>
                </a:solidFill>
              </a:rPr>
              <a:t> | Title of Presentation Goes Here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80988" y="1290638"/>
            <a:ext cx="4198937" cy="4415358"/>
          </a:xfrm>
          <a:prstGeom prst="rect">
            <a:avLst/>
          </a:prstGeom>
        </p:spPr>
        <p:txBody>
          <a:bodyPr/>
          <a:lstStyle>
            <a:lvl1pPr>
              <a:buClr>
                <a:srgbClr val="DA1A32"/>
              </a:buClr>
              <a:defRPr sz="2400"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DA1A32"/>
              </a:buClr>
              <a:buFont typeface=".AppleSystemUIFont" charset="-120"/>
              <a:buChar char="-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DA1A32"/>
              </a:buCl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0988" y="547688"/>
            <a:ext cx="8494712" cy="612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3"/>
          </p:nvPr>
        </p:nvSpPr>
        <p:spPr>
          <a:xfrm>
            <a:off x="4576763" y="1290638"/>
            <a:ext cx="4198937" cy="4415358"/>
          </a:xfrm>
          <a:prstGeom prst="rect">
            <a:avLst/>
          </a:prstGeom>
        </p:spPr>
        <p:txBody>
          <a:bodyPr/>
          <a:lstStyle>
            <a:lvl1pPr>
              <a:buClr>
                <a:srgbClr val="DA1A32"/>
              </a:buClr>
              <a:defRPr sz="2400"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DA1A32"/>
              </a:buClr>
              <a:buFont typeface=".AppleSystemUIFont" charset="-120"/>
              <a:buChar char="-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DA1A32"/>
              </a:buCl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07" y="6126836"/>
            <a:ext cx="954993" cy="35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381000" y="381000"/>
            <a:ext cx="1031970" cy="0"/>
          </a:xfrm>
          <a:prstGeom prst="line">
            <a:avLst/>
          </a:prstGeom>
          <a:ln w="31750">
            <a:solidFill>
              <a:srgbClr val="DA1A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80607" y="6311186"/>
            <a:ext cx="3254779" cy="165814"/>
          </a:xfrm>
        </p:spPr>
        <p:txBody>
          <a:bodyPr/>
          <a:lstStyle>
            <a:lvl1pPr>
              <a:defRPr>
                <a:latin typeface="Book Antiqua" charset="0"/>
                <a:ea typeface="Book Antiqua" charset="0"/>
                <a:cs typeface="Book Antiqua" charset="0"/>
              </a:defRPr>
            </a:lvl1pPr>
          </a:lstStyle>
          <a:p>
            <a:fld id="{41FAC4EC-5D89-1C41-A9EF-1F206B220A4C}" type="slidenum">
              <a:rPr lang="en-US" sz="1000" smtClean="0">
                <a:solidFill>
                  <a:srgbClr val="002A4E"/>
                </a:solidFill>
              </a:rPr>
              <a:pPr/>
              <a:t>‹#›</a:t>
            </a:fld>
            <a:r>
              <a:rPr lang="en-US" sz="1000" dirty="0">
                <a:solidFill>
                  <a:srgbClr val="002A4E"/>
                </a:solidFill>
              </a:rPr>
              <a:t> | Title of Presentation Goes Here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0605" y="1293136"/>
            <a:ext cx="4199320" cy="38326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DA1A3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SUBHEAD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6380" y="1293137"/>
            <a:ext cx="4199320" cy="383264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DA1A3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SUBHEAD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80988" y="547688"/>
            <a:ext cx="8494712" cy="612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1"/>
          </p:nvPr>
        </p:nvSpPr>
        <p:spPr>
          <a:xfrm>
            <a:off x="280988" y="1676401"/>
            <a:ext cx="4198937" cy="4415358"/>
          </a:xfrm>
          <a:prstGeom prst="rect">
            <a:avLst/>
          </a:prstGeom>
        </p:spPr>
        <p:txBody>
          <a:bodyPr/>
          <a:lstStyle>
            <a:lvl1pPr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DA1A32"/>
              </a:buClr>
              <a:buFont typeface=".AppleSystemUIFont" charset="-120"/>
              <a:buChar char="-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5"/>
          </p:nvPr>
        </p:nvSpPr>
        <p:spPr>
          <a:xfrm>
            <a:off x="4576763" y="1676401"/>
            <a:ext cx="4198937" cy="4415358"/>
          </a:xfrm>
          <a:prstGeom prst="rect">
            <a:avLst/>
          </a:prstGeom>
        </p:spPr>
        <p:txBody>
          <a:bodyPr/>
          <a:lstStyle>
            <a:lvl1pPr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DA1A32"/>
              </a:buClr>
              <a:buFont typeface=".AppleSystemUIFont" charset="-120"/>
              <a:buChar char="-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07" y="6126836"/>
            <a:ext cx="954993" cy="35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4479925" cy="6854824"/>
          </a:xfrm>
          <a:prstGeom prst="rect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81000" y="381000"/>
            <a:ext cx="1031970" cy="0"/>
          </a:xfrm>
          <a:prstGeom prst="line">
            <a:avLst/>
          </a:prstGeom>
          <a:ln w="31750">
            <a:solidFill>
              <a:srgbClr val="DA1A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7"/>
          <p:cNvSpPr>
            <a:spLocks noGrp="1"/>
          </p:cNvSpPr>
          <p:nvPr>
            <p:ph sz="quarter" idx="11"/>
          </p:nvPr>
        </p:nvSpPr>
        <p:spPr>
          <a:xfrm>
            <a:off x="280988" y="1600200"/>
            <a:ext cx="3668713" cy="41057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DA1A32"/>
              </a:buClr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DA1A32"/>
              </a:buClr>
              <a:buFont typeface=".AppleSystemUIFont" charset="-120"/>
              <a:buNone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DA1A32"/>
              </a:buClr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DA1A32"/>
              </a:buClr>
              <a:buNone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DA1A32"/>
              </a:buClr>
              <a:buNone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80607" y="6311186"/>
            <a:ext cx="3254779" cy="16581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defRPr>
            </a:lvl1pPr>
          </a:lstStyle>
          <a:p>
            <a:fld id="{41FAC4EC-5D89-1C41-A9EF-1F206B220A4C}" type="slidenum">
              <a:rPr lang="en-US" sz="1000" smtClean="0"/>
              <a:pPr/>
              <a:t>‹#›</a:t>
            </a:fld>
            <a:r>
              <a:rPr lang="en-US" sz="1000"/>
              <a:t> | Title of Presentation Goes Here</a:t>
            </a:r>
            <a:endParaRPr lang="en-US" sz="10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0989" y="547688"/>
            <a:ext cx="3668712" cy="10525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600">
                <a:solidFill>
                  <a:srgbClr val="002A4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/>
          </p:nvPr>
        </p:nvSpPr>
        <p:spPr>
          <a:xfrm>
            <a:off x="4953000" y="547688"/>
            <a:ext cx="3822700" cy="5158308"/>
          </a:xfrm>
          <a:prstGeom prst="rect">
            <a:avLst/>
          </a:prstGeom>
        </p:spPr>
        <p:txBody>
          <a:bodyPr/>
          <a:lstStyle>
            <a:lvl1pPr>
              <a:buClr>
                <a:srgbClr val="DA1A32"/>
              </a:buClr>
              <a:defRPr sz="2400"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DA1A32"/>
              </a:buClr>
              <a:buFont typeface=".AppleSystemUIFont" charset="-120"/>
              <a:buChar char="-"/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DA1A32"/>
              </a:buCl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DA1A32"/>
              </a:buClr>
              <a:defRPr sz="2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07" y="6126836"/>
            <a:ext cx="954993" cy="35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6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80607" y="6311186"/>
            <a:ext cx="3254779" cy="165814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 charset="0"/>
                <a:ea typeface="Book Antiqua" charset="0"/>
                <a:cs typeface="Book Antiqua" charset="0"/>
              </a:defRPr>
            </a:lvl1pPr>
          </a:lstStyle>
          <a:p>
            <a:fld id="{41FAC4EC-5D89-1C41-A9EF-1F206B220A4C}" type="slidenum">
              <a:rPr lang="en-US" sz="1000" smtClean="0">
                <a:solidFill>
                  <a:srgbClr val="002A4E"/>
                </a:solidFill>
              </a:rPr>
              <a:pPr/>
              <a:t>‹#›</a:t>
            </a:fld>
            <a:r>
              <a:rPr lang="en-US" sz="1000" dirty="0">
                <a:solidFill>
                  <a:srgbClr val="002A4E"/>
                </a:solidFill>
              </a:rPr>
              <a:t> | Title of Presentation Goes Here</a:t>
            </a:r>
          </a:p>
        </p:txBody>
      </p:sp>
    </p:spTree>
    <p:extLst>
      <p:ext uri="{BB962C8B-B14F-4D97-AF65-F5344CB8AC3E}">
        <p14:creationId xmlns:p14="http://schemas.microsoft.com/office/powerpoint/2010/main" val="129688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0" r:id="rId2"/>
    <p:sldLayoutId id="2147483811" r:id="rId3"/>
    <p:sldLayoutId id="2147483816" r:id="rId4"/>
    <p:sldLayoutId id="2147483771" r:id="rId5"/>
    <p:sldLayoutId id="2147483774" r:id="rId6"/>
    <p:sldLayoutId id="2147483775" r:id="rId7"/>
    <p:sldLayoutId id="2147483776" r:id="rId8"/>
    <p:sldLayoutId id="2147483777" r:id="rId9"/>
    <p:sldLayoutId id="2147483781" r:id="rId10"/>
    <p:sldLayoutId id="2147483782" r:id="rId11"/>
    <p:sldLayoutId id="2147483783" r:id="rId12"/>
    <p:sldLayoutId id="2147483786" r:id="rId13"/>
    <p:sldLayoutId id="2147483787" r:id="rId14"/>
    <p:sldLayoutId id="2147483788" r:id="rId15"/>
    <p:sldLayoutId id="2147483789" r:id="rId16"/>
    <p:sldLayoutId id="2147483794" r:id="rId17"/>
    <p:sldLayoutId id="2147483795" r:id="rId18"/>
    <p:sldLayoutId id="2147483796" r:id="rId19"/>
    <p:sldLayoutId id="2147483797" r:id="rId20"/>
    <p:sldLayoutId id="2147483798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15" r:id="rId2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6">
          <p15:clr>
            <a:srgbClr val="F26B43"/>
          </p15:clr>
        </p15:guide>
        <p15:guide id="2" pos="228">
          <p15:clr>
            <a:srgbClr val="F26B43"/>
          </p15:clr>
        </p15:guide>
        <p15:guide id="3" pos="567">
          <p15:clr>
            <a:srgbClr val="F26B43"/>
          </p15:clr>
        </p15:guide>
        <p15:guide id="4" pos="684">
          <p15:clr>
            <a:srgbClr val="F26B43"/>
          </p15:clr>
        </p15:guide>
        <p15:guide id="5" pos="1018">
          <p15:clr>
            <a:srgbClr val="F26B43"/>
          </p15:clr>
        </p15:guide>
        <p15:guide id="6" pos="1134">
          <p15:clr>
            <a:srgbClr val="F26B43"/>
          </p15:clr>
        </p15:guide>
        <p15:guide id="7" pos="1470">
          <p15:clr>
            <a:srgbClr val="F26B43"/>
          </p15:clr>
        </p15:guide>
        <p15:guide id="8" pos="1586">
          <p15:clr>
            <a:srgbClr val="F26B43"/>
          </p15:clr>
        </p15:guide>
        <p15:guide id="9" pos="1920">
          <p15:clr>
            <a:srgbClr val="F26B43"/>
          </p15:clr>
        </p15:guide>
        <p15:guide id="10" pos="2036">
          <p15:clr>
            <a:srgbClr val="F26B43"/>
          </p15:clr>
        </p15:guide>
        <p15:guide id="11" pos="2372">
          <p15:clr>
            <a:srgbClr val="F26B43"/>
          </p15:clr>
        </p15:guide>
        <p15:guide id="12" pos="2488">
          <p15:clr>
            <a:srgbClr val="F26B43"/>
          </p15:clr>
        </p15:guide>
        <p15:guide id="13" pos="2822">
          <p15:clr>
            <a:srgbClr val="F26B43"/>
          </p15:clr>
        </p15:guide>
        <p15:guide id="14" pos="2938">
          <p15:clr>
            <a:srgbClr val="F26B43"/>
          </p15:clr>
        </p15:guide>
        <p15:guide id="15" pos="3274">
          <p15:clr>
            <a:srgbClr val="F26B43"/>
          </p15:clr>
        </p15:guide>
        <p15:guide id="16" pos="3390">
          <p15:clr>
            <a:srgbClr val="F26B43"/>
          </p15:clr>
        </p15:guide>
        <p15:guide id="17" pos="3724">
          <p15:clr>
            <a:srgbClr val="F26B43"/>
          </p15:clr>
        </p15:guide>
        <p15:guide id="18" pos="3840">
          <p15:clr>
            <a:srgbClr val="F26B43"/>
          </p15:clr>
        </p15:guide>
        <p15:guide id="19" pos="4176">
          <p15:clr>
            <a:srgbClr val="F26B43"/>
          </p15:clr>
        </p15:guide>
        <p15:guide id="20" pos="4292">
          <p15:clr>
            <a:srgbClr val="F26B43"/>
          </p15:clr>
        </p15:guide>
        <p15:guide id="21" pos="4626">
          <p15:clr>
            <a:srgbClr val="F26B43"/>
          </p15:clr>
        </p15:guide>
        <p15:guide id="22" pos="4742">
          <p15:clr>
            <a:srgbClr val="F26B43"/>
          </p15:clr>
        </p15:guide>
        <p15:guide id="23" pos="5078">
          <p15:clr>
            <a:srgbClr val="F26B43"/>
          </p15:clr>
        </p15:guide>
        <p15:guide id="24" pos="5194">
          <p15:clr>
            <a:srgbClr val="F26B43"/>
          </p15:clr>
        </p15:guide>
        <p15:guide id="25" pos="5528">
          <p15:clr>
            <a:srgbClr val="F26B43"/>
          </p15:clr>
        </p15:guide>
        <p15:guide id="26" orient="horz" pos="4092">
          <p15:clr>
            <a:srgbClr val="F26B43"/>
          </p15:clr>
        </p15:guide>
        <p15:guide id="27" orient="horz" pos="81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ABS Rules &amp; Guides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Joe Rousseau| </a:t>
            </a:r>
            <a:r>
              <a:rPr lang="en-US"/>
              <a:t>6 Mar </a:t>
            </a:r>
            <a:r>
              <a:rPr lang="en-US" dirty="0"/>
              <a:t>2020</a:t>
            </a:r>
          </a:p>
          <a:p>
            <a:r>
              <a:rPr lang="en-US" dirty="0"/>
              <a:t>Houston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245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5EEB18-1B21-4DA2-8595-77A5DEF8EF5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>
              <a:latin typeface="ABS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BS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BS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BS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BS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BS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BS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BSarial" panose="020B0604020202020204" pitchFamily="34" charset="0"/>
              </a:rPr>
              <a:t>“This is to certify that the above has been surveyed in accordance with the Rules of this Bureau and entered in the Record with the Class:</a:t>
            </a:r>
          </a:p>
          <a:p>
            <a:pPr marL="457200" lvl="1" indent="0">
              <a:buNone/>
            </a:pPr>
            <a:r>
              <a:rPr lang="en-US" dirty="0">
                <a:latin typeface="ABSarial" panose="020B0604020202020204" pitchFamily="34" charset="0"/>
              </a:rPr>
              <a:t> A1, Drillship,    ,     DPS-3,    ACCU,    CDS</a:t>
            </a:r>
          </a:p>
          <a:p>
            <a:pPr marL="0" indent="0">
              <a:buNone/>
            </a:pPr>
            <a:r>
              <a:rPr lang="en-US" sz="2000" dirty="0">
                <a:latin typeface="ABSarial" panose="020B0604020202020204" pitchFamily="34" charset="0"/>
              </a:rPr>
              <a:t>  Additional Notations</a:t>
            </a:r>
          </a:p>
          <a:p>
            <a:pPr marL="457200" lvl="1" indent="0">
              <a:buNone/>
            </a:pPr>
            <a:r>
              <a:rPr lang="en-US" dirty="0"/>
              <a:t>CRC, GP, NBLES, PMP, SH-DLA, UWILD”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F62BD42-40F1-4942-9DCE-777A76005A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Class Notations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xmlns="" id="{01A52EF3-D0E7-4F92-9860-A9F81B43D5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80607" y="6311186"/>
            <a:ext cx="3254779" cy="165814"/>
          </a:xfrm>
        </p:spPr>
        <p:txBody>
          <a:bodyPr/>
          <a:lstStyle/>
          <a:p>
            <a:fld id="{41FAC4EC-5D89-1C41-A9EF-1F206B220A4C}" type="slidenum">
              <a:rPr lang="en-US" sz="1000" smtClean="0">
                <a:solidFill>
                  <a:srgbClr val="002A4E"/>
                </a:solidFill>
              </a:rPr>
              <a:pPr/>
              <a:t>2</a:t>
            </a:fld>
            <a:r>
              <a:rPr lang="en-US" sz="1000" dirty="0">
                <a:solidFill>
                  <a:srgbClr val="002A4E"/>
                </a:solidFill>
              </a:rPr>
              <a:t> | ABS Rule Development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1F45C61-1884-4487-86BE-CA80D8EC7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770426"/>
            <a:ext cx="214789" cy="220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0DA4775-4B52-41ED-9C3B-70CB5F3F0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011" y="4770426"/>
            <a:ext cx="214789" cy="2206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24018FE-4279-4BE4-ACC8-C91FE5466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31" y="4770426"/>
            <a:ext cx="214789" cy="2206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1B0EE36-8D3D-4ED9-8A41-6BB26A427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311" y="4770426"/>
            <a:ext cx="214789" cy="2206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DCAB6E9-A700-415C-B70C-94635C25A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50" y="4729887"/>
            <a:ext cx="314325" cy="30175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808099C-9994-4F23-8762-9837BC5189A8}"/>
              </a:ext>
            </a:extLst>
          </p:cNvPr>
          <p:cNvGrpSpPr/>
          <p:nvPr/>
        </p:nvGrpSpPr>
        <p:grpSpPr>
          <a:xfrm>
            <a:off x="1524000" y="1129881"/>
            <a:ext cx="5753894" cy="2550618"/>
            <a:chOff x="1295400" y="1129881"/>
            <a:chExt cx="5753894" cy="255061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5460164D-F282-40AB-96B5-66DE23FAB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5400" y="1129881"/>
              <a:ext cx="5753894" cy="25506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2226937B-B96D-4827-BCA6-B923DA13D858}"/>
                </a:ext>
              </a:extLst>
            </p:cNvPr>
            <p:cNvSpPr/>
            <p:nvPr/>
          </p:nvSpPr>
          <p:spPr>
            <a:xfrm>
              <a:off x="5943600" y="3098800"/>
              <a:ext cx="533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7950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Rules</a:t>
            </a:r>
          </a:p>
          <a:p>
            <a:pPr lvl="1"/>
            <a:r>
              <a:rPr lang="en-US" dirty="0"/>
              <a:t>Requirements for classification and </a:t>
            </a:r>
            <a:br>
              <a:rPr lang="en-US" dirty="0"/>
            </a:br>
            <a:r>
              <a:rPr lang="en-US" dirty="0"/>
              <a:t>issuance of certificates and notations</a:t>
            </a:r>
          </a:p>
          <a:p>
            <a:pPr lvl="1"/>
            <a:r>
              <a:rPr lang="en-US" dirty="0"/>
              <a:t>Formal revision process</a:t>
            </a:r>
            <a:br>
              <a:rPr lang="en-US" dirty="0"/>
            </a:br>
            <a:endParaRPr lang="en-US" dirty="0"/>
          </a:p>
          <a:p>
            <a:r>
              <a:rPr lang="en-US" dirty="0"/>
              <a:t>Guides</a:t>
            </a:r>
          </a:p>
          <a:p>
            <a:pPr lvl="1"/>
            <a:r>
              <a:rPr lang="en-US" dirty="0"/>
              <a:t>New classification requirements recently introduced – effectively, preliminary Rules; requirements for optional notations; requirements under frequent revision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Guidance Notes</a:t>
            </a:r>
          </a:p>
          <a:p>
            <a:pPr lvl="1"/>
            <a:r>
              <a:rPr lang="en-US" dirty="0"/>
              <a:t>Non-binding guidance.  Industry best practices and information in support of sound judgment of the user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AC4EC-5D89-1C41-A9EF-1F206B220A4C}" type="slidenum">
              <a:rPr lang="en-US" sz="1000" smtClean="0">
                <a:solidFill>
                  <a:srgbClr val="002A4E"/>
                </a:solidFill>
              </a:rPr>
              <a:pPr/>
              <a:t>3</a:t>
            </a:fld>
            <a:r>
              <a:rPr lang="en-US" sz="1000" dirty="0">
                <a:solidFill>
                  <a:srgbClr val="002A4E"/>
                </a:solidFill>
              </a:rPr>
              <a:t> | ABS Rule Development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pic>
        <p:nvPicPr>
          <p:cNvPr id="5" name="Picture 4" descr="rules.gif"/>
          <p:cNvPicPr>
            <a:picLocks noChangeAspect="1"/>
          </p:cNvPicPr>
          <p:nvPr/>
        </p:nvPicPr>
        <p:blipFill>
          <a:blip r:embed="rId2"/>
          <a:srcRect r="6325"/>
          <a:stretch>
            <a:fillRect/>
          </a:stretch>
        </p:blipFill>
        <p:spPr>
          <a:xfrm>
            <a:off x="5669152" y="875996"/>
            <a:ext cx="2316565" cy="188260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80607" y="4495800"/>
            <a:ext cx="855859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288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1CF48782-07B7-4670-B98E-58ACF8F15D07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92446639"/>
              </p:ext>
            </p:extLst>
          </p:nvPr>
        </p:nvGraphicFramePr>
        <p:xfrm>
          <a:off x="280988" y="1290638"/>
          <a:ext cx="8494712" cy="4414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87C5E840-5EA7-41DB-B715-D22D09C9B6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Rule Changes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4702F9-0B46-4DA0-8594-4C01A38B415F}"/>
              </a:ext>
            </a:extLst>
          </p:cNvPr>
          <p:cNvSpPr txBox="1"/>
          <p:nvPr/>
        </p:nvSpPr>
        <p:spPr>
          <a:xfrm>
            <a:off x="1219200" y="4655573"/>
            <a:ext cx="914400" cy="3077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30 Sep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D3B51C3-5FE5-4247-8DA9-194CC63BF80C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1676400" y="4038600"/>
            <a:ext cx="2" cy="61697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9B50EE9-1A12-4699-BDB3-E8B196B17807}"/>
              </a:ext>
            </a:extLst>
          </p:cNvPr>
          <p:cNvSpPr txBox="1"/>
          <p:nvPr/>
        </p:nvSpPr>
        <p:spPr>
          <a:xfrm>
            <a:off x="2636735" y="4654084"/>
            <a:ext cx="914400" cy="3077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30 Nov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34D9510-9724-45AC-88EE-4FCA397FE0B9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3093935" y="4037111"/>
            <a:ext cx="2" cy="61697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086E8E3-DEAF-460E-BF29-428FB7543AAE}"/>
              </a:ext>
            </a:extLst>
          </p:cNvPr>
          <p:cNvSpPr txBox="1"/>
          <p:nvPr/>
        </p:nvSpPr>
        <p:spPr>
          <a:xfrm>
            <a:off x="4067457" y="4658549"/>
            <a:ext cx="914400" cy="3077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28 Feb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A3C5C4D-D445-4C37-8FE4-B5161E635B73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4524657" y="4041576"/>
            <a:ext cx="2" cy="61697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4AB0AA6-E7FB-4AB9-93B6-2F95303B8838}"/>
              </a:ext>
            </a:extLst>
          </p:cNvPr>
          <p:cNvSpPr txBox="1"/>
          <p:nvPr/>
        </p:nvSpPr>
        <p:spPr>
          <a:xfrm>
            <a:off x="5490006" y="4658549"/>
            <a:ext cx="914400" cy="3077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10 May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5AABD231-8F00-4EA9-B085-F5E3C0C9BE00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5947206" y="4041576"/>
            <a:ext cx="2" cy="61697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DCF4C7C-9B27-4DA7-8BE1-9465448F01ED}"/>
              </a:ext>
            </a:extLst>
          </p:cNvPr>
          <p:cNvSpPr txBox="1"/>
          <p:nvPr/>
        </p:nvSpPr>
        <p:spPr>
          <a:xfrm>
            <a:off x="6919033" y="4654084"/>
            <a:ext cx="914400" cy="3077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30 May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95B2BF90-34D0-425C-A025-CC77FBE22B68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7376233" y="4037111"/>
            <a:ext cx="2" cy="61697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E45BE82-EF05-4796-B4DC-7CB9C52A2847}"/>
              </a:ext>
            </a:extLst>
          </p:cNvPr>
          <p:cNvSpPr txBox="1"/>
          <p:nvPr/>
        </p:nvSpPr>
        <p:spPr>
          <a:xfrm>
            <a:off x="8153400" y="4647228"/>
            <a:ext cx="914400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 Jul /</a:t>
            </a:r>
          </a:p>
          <a:p>
            <a:pPr algn="ctr"/>
            <a:r>
              <a:rPr lang="en-US" sz="1400" dirty="0"/>
              <a:t>1 Jan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944E0A9F-B355-4BB7-9656-15D04D20F746}"/>
              </a:ext>
            </a:extLst>
          </p:cNvPr>
          <p:cNvCxnSpPr>
            <a:cxnSpLocks/>
          </p:cNvCxnSpPr>
          <p:nvPr/>
        </p:nvCxnSpPr>
        <p:spPr>
          <a:xfrm flipH="1">
            <a:off x="8798782" y="4030255"/>
            <a:ext cx="2" cy="61697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xmlns="" id="{078BD632-EA52-4055-8F60-D819C02B75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80607" y="6311186"/>
            <a:ext cx="3254779" cy="165814"/>
          </a:xfrm>
        </p:spPr>
        <p:txBody>
          <a:bodyPr/>
          <a:lstStyle/>
          <a:p>
            <a:fld id="{41FAC4EC-5D89-1C41-A9EF-1F206B220A4C}" type="slidenum">
              <a:rPr lang="en-US" sz="1000" smtClean="0">
                <a:solidFill>
                  <a:srgbClr val="002A4E"/>
                </a:solidFill>
              </a:rPr>
              <a:pPr/>
              <a:t>4</a:t>
            </a:fld>
            <a:r>
              <a:rPr lang="en-US" sz="1000" dirty="0">
                <a:solidFill>
                  <a:srgbClr val="002A4E"/>
                </a:solidFill>
              </a:rPr>
              <a:t> | ABS Rule Development</a:t>
            </a:r>
          </a:p>
        </p:txBody>
      </p:sp>
    </p:spTree>
    <p:extLst>
      <p:ext uri="{BB962C8B-B14F-4D97-AF65-F5344CB8AC3E}">
        <p14:creationId xmlns:p14="http://schemas.microsoft.com/office/powerpoint/2010/main" val="373008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1649812"/>
            <a:ext cx="9144000" cy="9949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028178"/>
            <a:ext cx="9144000" cy="62163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AC4EC-5D89-1C41-A9EF-1F206B220A4C}" type="slidenum">
              <a:rPr lang="en-US" sz="1000">
                <a:solidFill>
                  <a:srgbClr val="002A4E"/>
                </a:solidFill>
              </a:rPr>
              <a:pPr/>
              <a:t>5</a:t>
            </a:fld>
            <a:r>
              <a:rPr lang="en-US" sz="1000" dirty="0">
                <a:solidFill>
                  <a:srgbClr val="002A4E"/>
                </a:solidFill>
              </a:rPr>
              <a:t> | ABS Rule Development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9582" y="460722"/>
            <a:ext cx="5634482" cy="612775"/>
          </a:xfrm>
        </p:spPr>
        <p:txBody>
          <a:bodyPr/>
          <a:lstStyle/>
          <a:p>
            <a:r>
              <a:rPr lang="en-US" dirty="0"/>
              <a:t>ABS Committee Structure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2438344" y="1130966"/>
            <a:ext cx="3477126" cy="4331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ABS Rules Committee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183049" y="1895638"/>
            <a:ext cx="2650957" cy="6095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The Marine Technical Committee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01690" y="4713515"/>
            <a:ext cx="2455784" cy="1356622"/>
          </a:xfrm>
          <a:prstGeom prst="roundRect">
            <a:avLst>
              <a:gd name="adj" fmla="val 9970"/>
            </a:avLst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n-lt"/>
              </a:rPr>
              <a:t>Marine Special C</a:t>
            </a:r>
            <a:r>
              <a:rPr kumimoji="0" 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ommittees</a:t>
            </a:r>
            <a:endParaRPr lang="en-US" sz="1400" dirty="0">
              <a:latin typeface="+mn-l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1400" b="0" dirty="0">
                <a:latin typeface="+mn-lt"/>
              </a:rPr>
              <a:t>Ship Operations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1400" b="0" dirty="0">
                <a:latin typeface="+mn-lt"/>
              </a:rPr>
              <a:t>Great Lakes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1400" b="0" dirty="0">
                <a:latin typeface="+mn-lt"/>
              </a:rPr>
              <a:t>Western Rivers</a:t>
            </a:r>
          </a:p>
        </p:txBody>
      </p:sp>
      <p:grpSp>
        <p:nvGrpSpPr>
          <p:cNvPr id="8" name="Group 14"/>
          <p:cNvGrpSpPr/>
          <p:nvPr/>
        </p:nvGrpSpPr>
        <p:grpSpPr>
          <a:xfrm>
            <a:off x="1129841" y="3066287"/>
            <a:ext cx="6460940" cy="3003850"/>
            <a:chOff x="1455840" y="2926061"/>
            <a:chExt cx="6460940" cy="3003850"/>
          </a:xfr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grpSpPr>
        <p:sp>
          <p:nvSpPr>
            <p:cNvPr id="9" name="Rounded Rectangle 8"/>
            <p:cNvSpPr/>
            <p:nvPr/>
          </p:nvSpPr>
          <p:spPr bwMode="auto">
            <a:xfrm>
              <a:off x="1455840" y="2926061"/>
              <a:ext cx="6460940" cy="1310227"/>
            </a:xfrm>
            <a:prstGeom prst="roundRect">
              <a:avLst/>
            </a:prstGeom>
            <a:grpFill/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>
                  <a:tab pos="1600200" algn="l"/>
                </a:tabLst>
              </a:pPr>
              <a:r>
                <a:rPr lang="en-US" sz="1600" dirty="0">
                  <a:latin typeface="+mn-lt"/>
                </a:rPr>
                <a:t>REGIONAL COMMITTEES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>
                  <a:tab pos="1600200" algn="l"/>
                  <a:tab pos="2743200" algn="l"/>
                  <a:tab pos="4462463" algn="l"/>
                </a:tabLst>
              </a:pPr>
              <a:r>
                <a:rPr lang="en-US" sz="1600" dirty="0">
                  <a:latin typeface="+mn-lt"/>
                </a:rPr>
                <a:t>Americas	Europe	Pacific	Greater China</a:t>
              </a:r>
              <a:endParaRPr lang="en-US" sz="1400" dirty="0">
                <a:latin typeface="+mn-lt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>
                  <a:tab pos="1600200" algn="l"/>
                  <a:tab pos="2743200" algn="l"/>
                  <a:tab pos="4462463" algn="l"/>
                </a:tabLst>
              </a:pPr>
              <a:r>
                <a:rPr lang="en-US" sz="1400" b="0" dirty="0">
                  <a:latin typeface="+mn-lt"/>
                </a:rPr>
                <a:t>Americas	-Europe	-Japan	-China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1600200" algn="l"/>
                  <a:tab pos="2743200" algn="l"/>
                  <a:tab pos="4462463" algn="l"/>
                </a:tabLst>
              </a:pPr>
              <a:r>
                <a:rPr lang="en-US" sz="1400" b="0" dirty="0">
                  <a:latin typeface="+mn-lt"/>
                </a:rPr>
                <a:t>	</a:t>
              </a:r>
              <a:r>
                <a:rPr lang="en-US" sz="1400" dirty="0"/>
                <a:t>-Hellenic</a:t>
              </a:r>
              <a:r>
                <a:rPr lang="en-US" sz="1400" b="0" dirty="0">
                  <a:latin typeface="+mn-lt"/>
                </a:rPr>
                <a:t>	-Korea	-Taiwan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>
                  <a:tab pos="1600200" algn="l"/>
                  <a:tab pos="2743200" algn="l"/>
                  <a:tab pos="4462463" algn="l"/>
                </a:tabLst>
              </a:pPr>
              <a:r>
                <a:rPr lang="en-US" sz="1400" b="0" dirty="0">
                  <a:latin typeface="+mn-lt"/>
                </a:rPr>
                <a:t>		-SEAME	-Hong Kong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3385162" y="4573288"/>
              <a:ext cx="2651757" cy="1356623"/>
            </a:xfrm>
            <a:prstGeom prst="roundRect">
              <a:avLst/>
            </a:prstGeom>
            <a:grpFill/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dirty="0">
                  <a:latin typeface="+mn-lt"/>
                </a:rPr>
                <a:t>Shared Special Committees</a:t>
              </a:r>
              <a:endParaRPr lang="en-US" sz="1400" dirty="0">
                <a:latin typeface="+mn-lt"/>
              </a:endParaRPr>
            </a:p>
            <a:p>
              <a:pPr>
                <a:buFontTx/>
                <a:buChar char="-"/>
              </a:pPr>
              <a:r>
                <a:rPr lang="en-US" sz="1400" b="0" dirty="0">
                  <a:latin typeface="+mn-lt"/>
                </a:rPr>
                <a:t>Small Vessels</a:t>
              </a:r>
            </a:p>
            <a:p>
              <a:pPr>
                <a:buFontTx/>
                <a:buChar char="-"/>
              </a:pPr>
              <a:r>
                <a:rPr lang="en-US" sz="1400" b="0" dirty="0">
                  <a:latin typeface="+mn-lt"/>
                </a:rPr>
                <a:t>Materials &amp; Welding</a:t>
              </a:r>
            </a:p>
            <a:p>
              <a:pPr>
                <a:buFontTx/>
                <a:buChar char="-"/>
              </a:pPr>
              <a:r>
                <a:rPr lang="en-US" sz="1400" b="0" dirty="0">
                  <a:latin typeface="+mn-lt"/>
                </a:rPr>
                <a:t>Underwater Systems</a:t>
              </a:r>
            </a:p>
            <a:p>
              <a:pPr>
                <a:buFontTx/>
                <a:buChar char="-"/>
              </a:pPr>
              <a:endParaRPr lang="en-US" sz="1400" b="0" dirty="0"/>
            </a:p>
            <a:p>
              <a:pPr>
                <a:buFontTx/>
                <a:buChar char="-"/>
              </a:pPr>
              <a:endParaRPr lang="en-US" sz="1400" b="0" dirty="0">
                <a:latin typeface="+mn-lt"/>
              </a:endParaRPr>
            </a:p>
          </p:txBody>
        </p:sp>
      </p:grpSp>
      <p:cxnSp>
        <p:nvCxnSpPr>
          <p:cNvPr id="11" name="Elbow Connector 10"/>
          <p:cNvCxnSpPr>
            <a:stCxn id="5" idx="2"/>
            <a:endCxn id="6" idx="0"/>
          </p:cNvCxnSpPr>
          <p:nvPr/>
        </p:nvCxnSpPr>
        <p:spPr bwMode="auto">
          <a:xfrm rot="5400000">
            <a:off x="3176953" y="895683"/>
            <a:ext cx="331531" cy="166837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Elbow Connector 11"/>
          <p:cNvCxnSpPr>
            <a:stCxn id="6" idx="2"/>
            <a:endCxn id="9" idx="0"/>
          </p:cNvCxnSpPr>
          <p:nvPr/>
        </p:nvCxnSpPr>
        <p:spPr bwMode="auto">
          <a:xfrm rot="16200000" flipH="1">
            <a:off x="3153871" y="1859847"/>
            <a:ext cx="561096" cy="1851783"/>
          </a:xfrm>
          <a:prstGeom prst="bentConnector3">
            <a:avLst>
              <a:gd name="adj1" fmla="val 61162"/>
            </a:avLst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Elbow Connector 12"/>
          <p:cNvCxnSpPr/>
          <p:nvPr/>
        </p:nvCxnSpPr>
        <p:spPr bwMode="auto">
          <a:xfrm rot="16200000" flipH="1">
            <a:off x="6097709" y="2951927"/>
            <a:ext cx="2205598" cy="1312124"/>
          </a:xfrm>
          <a:prstGeom prst="bentConnector3">
            <a:avLst>
              <a:gd name="adj1" fmla="val 15357"/>
            </a:avLst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ounded Rectangle 13"/>
          <p:cNvSpPr/>
          <p:nvPr/>
        </p:nvSpPr>
        <p:spPr bwMode="auto">
          <a:xfrm>
            <a:off x="6085113" y="4710786"/>
            <a:ext cx="2684695" cy="1359351"/>
          </a:xfrm>
          <a:prstGeom prst="roundRect">
            <a:avLst>
              <a:gd name="adj" fmla="val 9970"/>
            </a:avLst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n-lt"/>
              </a:rPr>
              <a:t>Offshore Special C</a:t>
            </a:r>
            <a:r>
              <a:rPr kumimoji="0" 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ommittees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1400" b="0" dirty="0">
                <a:latin typeface="+mn-lt"/>
              </a:rPr>
              <a:t> Mobile Offshore Units</a:t>
            </a:r>
            <a:endParaRPr lang="en-US" sz="1400" b="0" dirty="0">
              <a:solidFill>
                <a:srgbClr val="FF0000"/>
              </a:solidFill>
              <a:latin typeface="+mn-lt"/>
            </a:endParaRPr>
          </a:p>
          <a:p>
            <a:pPr marL="119063" indent="-119063">
              <a:buFontTx/>
              <a:buChar char="-"/>
            </a:pPr>
            <a:r>
              <a:rPr lang="en-US" sz="1400" b="0">
                <a:latin typeface="+mn-lt"/>
              </a:rPr>
              <a:t>Offshore </a:t>
            </a:r>
            <a:r>
              <a:rPr lang="en-US" sz="1400" b="0" dirty="0">
                <a:latin typeface="+mn-lt"/>
              </a:rPr>
              <a:t>Production  </a:t>
            </a:r>
            <a:endParaRPr kumimoji="0" lang="en-US" sz="1400" b="0" i="0" u="none" strike="noStrike" cap="none" normalizeH="0" baseline="0" dirty="0">
              <a:ln>
                <a:noFill/>
              </a:ln>
              <a:latin typeface="+mn-lt"/>
            </a:endParaRPr>
          </a:p>
        </p:txBody>
      </p:sp>
      <p:cxnSp>
        <p:nvCxnSpPr>
          <p:cNvPr id="15" name="Elbow Connector 14"/>
          <p:cNvCxnSpPr>
            <a:stCxn id="5" idx="2"/>
            <a:endCxn id="17" idx="0"/>
          </p:cNvCxnSpPr>
          <p:nvPr/>
        </p:nvCxnSpPr>
        <p:spPr bwMode="auto">
          <a:xfrm rot="16200000" flipH="1">
            <a:off x="4845332" y="895681"/>
            <a:ext cx="331531" cy="166838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Elbow Connector 15"/>
          <p:cNvCxnSpPr/>
          <p:nvPr/>
        </p:nvCxnSpPr>
        <p:spPr bwMode="auto">
          <a:xfrm rot="5400000">
            <a:off x="120566" y="3205765"/>
            <a:ext cx="2190980" cy="819069"/>
          </a:xfrm>
          <a:prstGeom prst="bentConnector3">
            <a:avLst>
              <a:gd name="adj1" fmla="val 12839"/>
            </a:avLst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ounded Rectangle 16"/>
          <p:cNvSpPr/>
          <p:nvPr/>
        </p:nvSpPr>
        <p:spPr bwMode="auto">
          <a:xfrm>
            <a:off x="4519809" y="1895638"/>
            <a:ext cx="2650957" cy="6095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latin typeface="+mn-lt"/>
              </a:rPr>
              <a:t>The Offshore Technical Committee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6432" y="6491616"/>
            <a:ext cx="8065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ABS Technical Committee Structure</a:t>
            </a:r>
          </a:p>
          <a:p>
            <a:pPr>
              <a:tabLst>
                <a:tab pos="2459038" algn="l"/>
                <a:tab pos="5948363" algn="l"/>
              </a:tabLst>
            </a:pPr>
            <a:r>
              <a:rPr lang="en-US" sz="1000" dirty="0">
                <a:solidFill>
                  <a:schemeClr val="bg1"/>
                </a:solidFill>
              </a:rPr>
              <a:t>TWZ-008-02-P01	Attachment A – Revision 3	Page 1 of 1</a:t>
            </a:r>
          </a:p>
        </p:txBody>
      </p:sp>
      <p:cxnSp>
        <p:nvCxnSpPr>
          <p:cNvPr id="19" name="Elbow Connector 18"/>
          <p:cNvCxnSpPr>
            <a:endCxn id="17" idx="2"/>
          </p:cNvCxnSpPr>
          <p:nvPr/>
        </p:nvCxnSpPr>
        <p:spPr bwMode="auto">
          <a:xfrm flipV="1">
            <a:off x="4360311" y="2505191"/>
            <a:ext cx="1484977" cy="339465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4147457" y="4710786"/>
            <a:ext cx="29450" cy="27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cxnSpLocks/>
            <a:stCxn id="10" idx="0"/>
          </p:cNvCxnSpPr>
          <p:nvPr/>
        </p:nvCxnSpPr>
        <p:spPr bwMode="auto">
          <a:xfrm flipV="1">
            <a:off x="4385042" y="4605196"/>
            <a:ext cx="0" cy="10831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cxnSpLocks/>
          </p:cNvCxnSpPr>
          <p:nvPr/>
        </p:nvCxnSpPr>
        <p:spPr bwMode="auto">
          <a:xfrm flipH="1">
            <a:off x="926433" y="4605196"/>
            <a:ext cx="3458609" cy="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926432" y="2954310"/>
            <a:ext cx="0" cy="16671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926432" y="2950029"/>
            <a:ext cx="3433879" cy="1088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8008970" y="1305708"/>
            <a:ext cx="113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Approval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008970" y="1944469"/>
            <a:ext cx="1135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Senior</a:t>
            </a:r>
            <a:br>
              <a:rPr lang="en-US" b="1" i="1" dirty="0">
                <a:solidFill>
                  <a:schemeClr val="bg1"/>
                </a:solidFill>
              </a:rPr>
            </a:br>
            <a:r>
              <a:rPr lang="en-US" b="1" i="1" dirty="0">
                <a:solidFill>
                  <a:schemeClr val="bg1"/>
                </a:solidFill>
              </a:rPr>
              <a:t>Advisory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008970" y="3276600"/>
            <a:ext cx="113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Advisory</a:t>
            </a:r>
          </a:p>
        </p:txBody>
      </p:sp>
    </p:spTree>
    <p:extLst>
      <p:ext uri="{BB962C8B-B14F-4D97-AF65-F5344CB8AC3E}">
        <p14:creationId xmlns:p14="http://schemas.microsoft.com/office/powerpoint/2010/main" val="338515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1CF48782-07B7-4670-B98E-58ACF8F15D07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701715479"/>
              </p:ext>
            </p:extLst>
          </p:nvPr>
        </p:nvGraphicFramePr>
        <p:xfrm>
          <a:off x="280988" y="1290638"/>
          <a:ext cx="8494712" cy="4414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87C5E840-5EA7-41DB-B715-D22D09C9B6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Guide Changes</a:t>
            </a:r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xmlns="" id="{078BD632-EA52-4055-8F60-D819C02B75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80607" y="6311186"/>
            <a:ext cx="3254779" cy="165814"/>
          </a:xfrm>
        </p:spPr>
        <p:txBody>
          <a:bodyPr/>
          <a:lstStyle/>
          <a:p>
            <a:fld id="{41FAC4EC-5D89-1C41-A9EF-1F206B220A4C}" type="slidenum">
              <a:rPr lang="en-US" sz="1000" smtClean="0">
                <a:solidFill>
                  <a:srgbClr val="002A4E"/>
                </a:solidFill>
              </a:rPr>
              <a:pPr/>
              <a:t>6</a:t>
            </a:fld>
            <a:r>
              <a:rPr lang="en-US" sz="1000" dirty="0">
                <a:solidFill>
                  <a:srgbClr val="002A4E"/>
                </a:solidFill>
              </a:rPr>
              <a:t> | ABS Rule Development</a:t>
            </a:r>
          </a:p>
        </p:txBody>
      </p:sp>
    </p:spTree>
    <p:extLst>
      <p:ext uri="{BB962C8B-B14F-4D97-AF65-F5344CB8AC3E}">
        <p14:creationId xmlns:p14="http://schemas.microsoft.com/office/powerpoint/2010/main" val="3133180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www.eagle.org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88892027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Version">
  <a:themeElements>
    <a:clrScheme name="ABS-Custom">
      <a:dk1>
        <a:srgbClr val="000000"/>
      </a:dk1>
      <a:lt1>
        <a:srgbClr val="FFFFFF"/>
      </a:lt1>
      <a:dk2>
        <a:srgbClr val="002A4E"/>
      </a:dk2>
      <a:lt2>
        <a:srgbClr val="C5C7C9"/>
      </a:lt2>
      <a:accent1>
        <a:srgbClr val="002A4E"/>
      </a:accent1>
      <a:accent2>
        <a:srgbClr val="DA1A32"/>
      </a:accent2>
      <a:accent3>
        <a:srgbClr val="C5C7C9"/>
      </a:accent3>
      <a:accent4>
        <a:srgbClr val="7F7F7F"/>
      </a:accent4>
      <a:accent5>
        <a:srgbClr val="E34650"/>
      </a:accent5>
      <a:accent6>
        <a:srgbClr val="335572"/>
      </a:accent6>
      <a:hlink>
        <a:srgbClr val="DA1A32"/>
      </a:hlink>
      <a:folHlink>
        <a:srgbClr val="DA1A3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S_PowerPoint Template_Text_4x3_2019.pptx" id="{03987AFF-FA8E-4AFD-A807-ED450314A976}" vid="{5B4E8695-D649-456A-8D07-CC9408D46A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5B353CA1825746AF03AFF2C17FEDF1" ma:contentTypeVersion="13" ma:contentTypeDescription="Create a new document." ma:contentTypeScope="" ma:versionID="8c2c2927ba903b790f8d709ab2f00b01">
  <xsd:schema xmlns:xsd="http://www.w3.org/2001/XMLSchema" xmlns:xs="http://www.w3.org/2001/XMLSchema" xmlns:p="http://schemas.microsoft.com/office/2006/metadata/properties" xmlns:ns3="6e463caa-d884-433c-adbd-c56b4a28e993" xmlns:ns4="9ec01241-7974-4fb0-bb3c-a85a220c7ae9" targetNamespace="http://schemas.microsoft.com/office/2006/metadata/properties" ma:root="true" ma:fieldsID="ad95092e5f1be02b5453445ac163bd64" ns3:_="" ns4:_="">
    <xsd:import namespace="6e463caa-d884-433c-adbd-c56b4a28e993"/>
    <xsd:import namespace="9ec01241-7974-4fb0-bb3c-a85a220c7ae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3:MediaServiceAutoTag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463caa-d884-433c-adbd-c56b4a28e9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c01241-7974-4fb0-bb3c-a85a220c7ae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D17D97-4606-4B41-84BF-248E501421A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6FB4F8B-12F0-4EBE-A7F5-C05CC67F93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463caa-d884-433c-adbd-c56b4a28e993"/>
    <ds:schemaRef ds:uri="9ec01241-7974-4fb0-bb3c-a85a220c7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AAA589-FC31-4450-871D-13D33D9036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ABS_PowerPoint Template_Text_4x3_2019</Template>
  <TotalTime>122</TotalTime>
  <Words>214</Words>
  <Application>Microsoft Office PowerPoint</Application>
  <PresentationFormat>On-screen Show (4:3)</PresentationFormat>
  <Paragraphs>74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.AppleSystemUIFont</vt:lpstr>
      <vt:lpstr>ABSarial</vt:lpstr>
      <vt:lpstr>Arial</vt:lpstr>
      <vt:lpstr>Book Antiqua</vt:lpstr>
      <vt:lpstr>Bookman Old Style</vt:lpstr>
      <vt:lpstr>Calibri</vt:lpstr>
      <vt:lpstr>Light Version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Rousseau</dc:creator>
  <cp:lastModifiedBy>andy schuster</cp:lastModifiedBy>
  <cp:revision>3</cp:revision>
  <cp:lastPrinted>2016-12-07T13:00:53Z</cp:lastPrinted>
  <dcterms:created xsi:type="dcterms:W3CDTF">2020-03-03T16:48:28Z</dcterms:created>
  <dcterms:modified xsi:type="dcterms:W3CDTF">2020-03-03T21:12:02Z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0x010100DA5B353CA1825746AF03AFF2C17FEDF1</vt:lpwstr>
  </property>
</Properties>
</file>