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6858000" cy="9144000"/>
  <p:defaultTextStyle>
    <a:defPPr marL="0" marR="0" indent="0" algn="l" defTabSz="342891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3" d="100"/>
          <a:sy n="53" d="100"/>
        </p:scale>
        <p:origin x="72" y="5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2D74-DF33-4823-8793-A3DEE82F9A37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C8135-E4BD-4396-9DA7-EAF0539D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4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04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783" latinLnBrk="0">
      <a:defRPr sz="900">
        <a:latin typeface="+mj-lt"/>
        <a:ea typeface="+mj-ea"/>
        <a:cs typeface="+mj-cs"/>
        <a:sym typeface="Calibri"/>
      </a:defRPr>
    </a:lvl1pPr>
    <a:lvl2pPr indent="85723" defTabSz="685783" latinLnBrk="0">
      <a:defRPr sz="900">
        <a:latin typeface="+mj-lt"/>
        <a:ea typeface="+mj-ea"/>
        <a:cs typeface="+mj-cs"/>
        <a:sym typeface="Calibri"/>
      </a:defRPr>
    </a:lvl2pPr>
    <a:lvl3pPr indent="171446" defTabSz="685783" latinLnBrk="0">
      <a:defRPr sz="900">
        <a:latin typeface="+mj-lt"/>
        <a:ea typeface="+mj-ea"/>
        <a:cs typeface="+mj-cs"/>
        <a:sym typeface="Calibri"/>
      </a:defRPr>
    </a:lvl3pPr>
    <a:lvl4pPr indent="257169" defTabSz="685783" latinLnBrk="0">
      <a:defRPr sz="900">
        <a:latin typeface="+mj-lt"/>
        <a:ea typeface="+mj-ea"/>
        <a:cs typeface="+mj-cs"/>
        <a:sym typeface="Calibri"/>
      </a:defRPr>
    </a:lvl4pPr>
    <a:lvl5pPr indent="342891" defTabSz="685783" latinLnBrk="0">
      <a:defRPr sz="900">
        <a:latin typeface="+mj-lt"/>
        <a:ea typeface="+mj-ea"/>
        <a:cs typeface="+mj-cs"/>
        <a:sym typeface="Calibri"/>
      </a:defRPr>
    </a:lvl5pPr>
    <a:lvl6pPr indent="428614" defTabSz="685783" latinLnBrk="0">
      <a:defRPr sz="900">
        <a:latin typeface="+mj-lt"/>
        <a:ea typeface="+mj-ea"/>
        <a:cs typeface="+mj-cs"/>
        <a:sym typeface="Calibri"/>
      </a:defRPr>
    </a:lvl6pPr>
    <a:lvl7pPr indent="514337" defTabSz="685783" latinLnBrk="0">
      <a:defRPr sz="900">
        <a:latin typeface="+mj-lt"/>
        <a:ea typeface="+mj-ea"/>
        <a:cs typeface="+mj-cs"/>
        <a:sym typeface="Calibri"/>
      </a:defRPr>
    </a:lvl7pPr>
    <a:lvl8pPr indent="600060" defTabSz="685783" latinLnBrk="0">
      <a:defRPr sz="900">
        <a:latin typeface="+mj-lt"/>
        <a:ea typeface="+mj-ea"/>
        <a:cs typeface="+mj-cs"/>
        <a:sym typeface="Calibri"/>
      </a:defRPr>
    </a:lvl8pPr>
    <a:lvl9pPr indent="685783" defTabSz="685783" latinLnBrk="0">
      <a:defRPr sz="9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W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28650" y="819150"/>
            <a:ext cx="7886700" cy="3981450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latin typeface="Calibri" panose="020F0502020204030204" pitchFamily="34" charset="0"/>
              </a:defRPr>
            </a:lvl1pPr>
            <a:lvl2pPr marL="56991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Calibri" panose="020F0502020204030204" pitchFamily="34" charset="0"/>
              </a:defRPr>
            </a:lvl2pPr>
            <a:lvl3pPr marL="804863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Calibri" panose="020F0502020204030204" pitchFamily="34" charset="0"/>
              </a:defRPr>
            </a:lvl3pPr>
            <a:lvl4pPr marL="1027113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Calibri" panose="020F0502020204030204" pitchFamily="34" charset="0"/>
              </a:defRPr>
            </a:lvl4pPr>
            <a:lvl5pPr marL="1198563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9964" y="0"/>
            <a:ext cx="1316850" cy="60355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571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8" tIns="34288" rIns="34288" bIns="34288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800100"/>
            <a:ext cx="7886700" cy="29629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4288" tIns="34288" rIns="34288" bIns="34288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582914" y="4933950"/>
            <a:ext cx="203900" cy="207747"/>
          </a:xfrm>
          <a:prstGeom prst="rect">
            <a:avLst/>
          </a:prstGeom>
          <a:ln w="25400">
            <a:miter lim="400000"/>
          </a:ln>
        </p:spPr>
        <p:txBody>
          <a:bodyPr wrap="none" lIns="34288" tIns="34288" rIns="34288" bIns="34288" anchor="ctr">
            <a:spAutoFit/>
          </a:bodyPr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hape 5"/>
          <p:cNvSpPr/>
          <p:nvPr/>
        </p:nvSpPr>
        <p:spPr>
          <a:xfrm>
            <a:off x="1828800" y="571500"/>
            <a:ext cx="5486400" cy="0"/>
          </a:xfrm>
          <a:prstGeom prst="line">
            <a:avLst/>
          </a:prstGeom>
          <a:ln w="28575">
            <a:solidFill>
              <a:srgbClr val="ECC621"/>
            </a:solidFill>
            <a:miter/>
          </a:ln>
        </p:spPr>
        <p:txBody>
          <a:bodyPr lIns="34288" tIns="34288" rIns="34288" bIns="34288"/>
          <a:lstStyle/>
          <a:p>
            <a:endParaRPr/>
          </a:p>
        </p:txBody>
      </p:sp>
      <p:pic>
        <p:nvPicPr>
          <p:cNvPr id="6" name="image1.png" descr="image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25" y="57150"/>
            <a:ext cx="1042988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 userDrawn="1"/>
        </p:nvSpPr>
        <p:spPr>
          <a:xfrm>
            <a:off x="476250" y="361950"/>
            <a:ext cx="452047" cy="1846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Helvetica"/>
              </a:rPr>
              <a:t>SAWE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066800" y="4912668"/>
            <a:ext cx="7010400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69964" y="-32056"/>
            <a:ext cx="1316850" cy="603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spd="med"/>
  <p:hf hdr="0" dt="0"/>
  <p:txStyles>
    <p:titleStyle>
      <a:lvl1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46" marR="0" indent="-171446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1466" marR="0" indent="-200020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82914" marR="0" indent="-24002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781031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952476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123922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295368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466813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638259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– Breakdown barriers</a:t>
            </a:r>
            <a:endParaRPr lang="en-US" dirty="0"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05533" y="900181"/>
            <a:ext cx="7886700" cy="3981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Individuals</a:t>
            </a:r>
            <a:r>
              <a:rPr lang="en-US" sz="1800" dirty="0" smtClean="0">
                <a:solidFill>
                  <a:schemeClr val="tx1"/>
                </a:solidFill>
              </a:rPr>
              <a:t> – introduce your self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Tell us about your experience with Mass Properties Engineering (Weight Control)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What are your challenges, hopes and </a:t>
            </a:r>
            <a:r>
              <a:rPr lang="en-US" sz="1800" dirty="0">
                <a:solidFill>
                  <a:schemeClr val="tx1"/>
                </a:solidFill>
              </a:rPr>
              <a:t>goals for today,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Company Exhibitors &amp; Sponsors </a:t>
            </a:r>
            <a:r>
              <a:rPr lang="en-US" sz="1800" dirty="0" smtClean="0">
                <a:solidFill>
                  <a:schemeClr val="tx1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5-10 </a:t>
            </a:r>
            <a:r>
              <a:rPr lang="en-US" sz="1800" dirty="0" smtClean="0">
                <a:solidFill>
                  <a:schemeClr val="tx1"/>
                </a:solidFill>
              </a:rPr>
              <a:t>mins each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Tell us about your organization and products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Introduce your participants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Developers</a:t>
            </a:r>
            <a:r>
              <a:rPr lang="en-US" sz="1800" dirty="0" smtClean="0">
                <a:solidFill>
                  <a:schemeClr val="tx1"/>
                </a:solidFill>
              </a:rPr>
              <a:t> - 5-10 </a:t>
            </a:r>
            <a:r>
              <a:rPr lang="en-US" sz="1800" smtClean="0">
                <a:solidFill>
                  <a:schemeClr val="tx1"/>
                </a:solidFill>
              </a:rPr>
              <a:t>mins </a:t>
            </a:r>
            <a:r>
              <a:rPr lang="en-US" sz="1800" dirty="0" smtClean="0">
                <a:solidFill>
                  <a:schemeClr val="tx1"/>
                </a:solidFill>
              </a:rPr>
              <a:t>each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SAWE Standards &amp; Practices development Process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ABS Guideline &amp; Rules development process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Send slides to Andy4schuster@gmail.com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SAWE PowerPoint Guidelines-template.potx" id="{2747C601-FF17-4A69-8530-65CA6D15CA2B}" vid="{8C511883-5B71-49B4-81E1-3AF52248DD3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SAWE PowerPoint Guidelines-template RevA</Template>
  <TotalTime>8918</TotalTime>
  <Words>90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Introductions – Breakdown barriers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SAWE Paper XXXX</dc:title>
  <dc:creator>andy schuster</dc:creator>
  <cp:keywords>Non Technical</cp:keywords>
  <cp:lastModifiedBy>EXT-Stephenson, Clinton D</cp:lastModifiedBy>
  <cp:revision>5</cp:revision>
  <dcterms:created xsi:type="dcterms:W3CDTF">2019-02-20T00:38:59Z</dcterms:created>
  <dcterms:modified xsi:type="dcterms:W3CDTF">2020-03-02T02:43:19Z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cead316a-2846-4a66-887f-a26d341f8ded</vt:lpwstr>
  </property>
  <property fmtid="{D5CDD505-2E9C-101B-9397-08002B2CF9AE}" pid="3" name="UTCTechnicalData">
    <vt:lpwstr>No</vt:lpwstr>
  </property>
  <property fmtid="{D5CDD505-2E9C-101B-9397-08002B2CF9AE}" pid="4" name="UTCTechnicalDataKeyword">
    <vt:lpwstr>Non Technical</vt:lpwstr>
  </property>
</Properties>
</file>