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7" autoAdjust="0"/>
    <p:restoredTop sz="90310" autoAdjust="0"/>
  </p:normalViewPr>
  <p:slideViewPr>
    <p:cSldViewPr>
      <p:cViewPr varScale="1">
        <p:scale>
          <a:sx n="45" d="100"/>
          <a:sy n="45" d="100"/>
        </p:scale>
        <p:origin x="40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&amp;[MPI Classification]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F0FE2F5-BF0B-458F-BA68-D31C89D23124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4B393D-82C6-4A14-8282-422FD2CA9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64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&amp;[MPI Classification]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E995CF9-202A-4BA4-B451-D935646B39A7}" type="datetimeFigureOut">
              <a:rPr lang="en-US" smtClean="0"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FAD4E6B-B411-4931-BB72-70D19DE52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91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Houston </a:t>
            </a:r>
            <a:r>
              <a:rPr lang="en-US" sz="3200" b="1" dirty="0"/>
              <a:t>Offshore Weight </a:t>
            </a:r>
            <a:r>
              <a:rPr lang="en-US" sz="3200" b="1" dirty="0" smtClean="0"/>
              <a:t>Workshop 2020</a:t>
            </a: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dirty="0" smtClean="0"/>
              <a:t>March </a:t>
            </a:r>
            <a:r>
              <a:rPr lang="en-US" sz="3200" dirty="0"/>
              <a:t>6</a:t>
            </a:r>
            <a:r>
              <a:rPr lang="en-US" sz="3200" dirty="0" smtClean="0"/>
              <a:t>, 2020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6324600" cy="557618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900" dirty="0" smtClean="0"/>
              <a:t>The Society of Allied Weight Engineers </a:t>
            </a:r>
            <a:r>
              <a:rPr lang="en-US" sz="4900" smtClean="0"/>
              <a:t>(SAWE) Houston </a:t>
            </a:r>
            <a:r>
              <a:rPr lang="en-US" sz="4900" dirty="0" smtClean="0"/>
              <a:t>Chapter and Offshore Industry </a:t>
            </a:r>
            <a:r>
              <a:rPr lang="en-US" sz="4900" dirty="0" smtClean="0"/>
              <a:t>Committee is </a:t>
            </a:r>
            <a:r>
              <a:rPr lang="en-US" sz="4900" dirty="0" smtClean="0"/>
              <a:t>hosting </a:t>
            </a:r>
            <a:r>
              <a:rPr lang="en-US" sz="4900" dirty="0"/>
              <a:t> </a:t>
            </a:r>
            <a:r>
              <a:rPr lang="en-US" sz="4900" dirty="0" smtClean="0"/>
              <a:t>a 1 day workshop.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r>
              <a:rPr lang="en-US" sz="4900" dirty="0" smtClean="0"/>
              <a:t>Agenda is to review and discuss:</a:t>
            </a:r>
            <a:r>
              <a:rPr lang="en-US" sz="37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SAWE Recommended Practice (RP) development process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SAWE WD RP O-7 In-Service Weight </a:t>
            </a:r>
            <a:r>
              <a:rPr lang="en-US" sz="4900" dirty="0" smtClean="0"/>
              <a:t>Control</a:t>
            </a:r>
            <a:endParaRPr lang="en-US" sz="4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SAWE </a:t>
            </a:r>
            <a:r>
              <a:rPr lang="en-US" sz="4900" dirty="0"/>
              <a:t>WD </a:t>
            </a:r>
            <a:r>
              <a:rPr lang="en-US" sz="4900" dirty="0" smtClean="0"/>
              <a:t>RP O-4 </a:t>
            </a:r>
            <a:r>
              <a:rPr lang="en-US" sz="4900" dirty="0"/>
              <a:t>Reporting </a:t>
            </a:r>
            <a:endParaRPr lang="en-US" sz="4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ISO 19901 0 202x compared to the 2016 revision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SAWE Mass Properties Engineer (MPE) Handbook – Offshore Chapter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Certification of MPEs - Requirements for the Offshore</a:t>
            </a:r>
            <a:endParaRPr lang="en-US" sz="3100" dirty="0" smtClean="0"/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700" dirty="0" smtClean="0"/>
          </a:p>
          <a:p>
            <a:pPr marL="0" indent="0">
              <a:buNone/>
            </a:pPr>
            <a:r>
              <a:rPr lang="en-US" sz="4300" dirty="0" smtClean="0"/>
              <a:t>WHEN:  March 6, 2020  (8am – 5pm)</a:t>
            </a:r>
          </a:p>
          <a:p>
            <a:pPr marL="0" indent="0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WHERE:  	Fluor Corporation</a:t>
            </a:r>
          </a:p>
          <a:p>
            <a:pPr marL="0" indent="0">
              <a:buNone/>
            </a:pPr>
            <a:r>
              <a:rPr lang="en-US" sz="4300" dirty="0" smtClean="0"/>
              <a:t>	Special Functions room</a:t>
            </a:r>
          </a:p>
          <a:p>
            <a:pPr marL="0" indent="0">
              <a:buNone/>
            </a:pPr>
            <a:r>
              <a:rPr lang="en-US" sz="4300" dirty="0" smtClean="0"/>
              <a:t>	1 Fluor Daniel Drive</a:t>
            </a:r>
          </a:p>
          <a:p>
            <a:pPr marL="0" indent="0">
              <a:buNone/>
            </a:pPr>
            <a:r>
              <a:rPr lang="en-US" sz="4300" dirty="0" smtClean="0"/>
              <a:t>	Sugar Land, Texas 77478</a:t>
            </a:r>
          </a:p>
          <a:p>
            <a:pPr marL="0" indent="0">
              <a:buNone/>
            </a:pPr>
            <a:r>
              <a:rPr lang="en-US" sz="4300" dirty="0" smtClean="0"/>
              <a:t>COST:	$25 (covers light breakfast, lunch, coffee and snacks)</a:t>
            </a:r>
          </a:p>
          <a:p>
            <a:pPr marL="0" indent="0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Registration </a:t>
            </a:r>
            <a:r>
              <a:rPr lang="en-US" sz="4300" dirty="0" smtClean="0"/>
              <a:t>Deadline: 3/6/2020</a:t>
            </a:r>
            <a:endParaRPr lang="en-US" sz="4300" dirty="0" smtClean="0"/>
          </a:p>
          <a:p>
            <a:pPr marL="0" indent="0">
              <a:buNone/>
            </a:pPr>
            <a:endParaRPr lang="en-US" sz="4300" dirty="0" smtClean="0"/>
          </a:p>
          <a:p>
            <a:pPr marL="0" indent="0">
              <a:buNone/>
            </a:pPr>
            <a:r>
              <a:rPr lang="en-US" sz="4300" dirty="0" smtClean="0"/>
              <a:t>Register online or more details:  </a:t>
            </a:r>
            <a:r>
              <a:rPr lang="en-US" sz="4300" dirty="0"/>
              <a:t>https://www.sawe.org/houston/</a:t>
            </a:r>
            <a:endParaRPr lang="en-US" sz="3700" dirty="0" smtClean="0"/>
          </a:p>
        </p:txBody>
      </p:sp>
      <p:pic>
        <p:nvPicPr>
          <p:cNvPr id="11" name="69BE9019-1DA9-44BE-9E56-3B1761ABFCFE" descr="D5407D15-582A-41ED-A7C6-4AD89A2C0078@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915" y="790963"/>
            <a:ext cx="2828290" cy="211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6755" y="3057473"/>
            <a:ext cx="2838450" cy="1885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0" y="3725435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</a:rPr>
              <a:t>EXHIBITOR &amp; SPONSORSHIP </a:t>
            </a:r>
          </a:p>
          <a:p>
            <a:pPr algn="ctr"/>
            <a:r>
              <a:rPr lang="en-US" sz="2200" b="1" dirty="0" smtClean="0">
                <a:solidFill>
                  <a:srgbClr val="FFFF00"/>
                </a:solidFill>
              </a:rPr>
              <a:t>Opportunities </a:t>
            </a:r>
          </a:p>
          <a:p>
            <a:pPr algn="ctr"/>
            <a:r>
              <a:rPr lang="en-US" sz="2200" b="1" dirty="0" smtClean="0">
                <a:solidFill>
                  <a:srgbClr val="FFFF00"/>
                </a:solidFill>
              </a:rPr>
              <a:t>are available</a:t>
            </a:r>
            <a:endParaRPr lang="en-US" sz="22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836" y="5047549"/>
            <a:ext cx="3992969" cy="174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6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efault Document" ma:contentTypeID="0x0101008E2A78AE2DDD7C4494E2F8EB84825A6F0023AD93533E3B5549BA8F23F337B9AEC8" ma:contentTypeVersion="3" ma:contentTypeDescription="Default ExxonMobil Document" ma:contentTypeScope="" ma:versionID="f194daba218ab7e35a24e1ec8372b642">
  <xsd:schema xmlns:xsd="http://www.w3.org/2001/XMLSchema" xmlns:xs="http://www.w3.org/2001/XMLSchema" xmlns:p="http://schemas.microsoft.com/office/2006/metadata/properties" xmlns:ns2="392737f3-a170-41e7-9cb5-154995775123" targetNamespace="http://schemas.microsoft.com/office/2006/metadata/properties" ma:root="true" ma:fieldsID="059a1f9ff6ce31cc63e0ce788bbbdf7d" ns2:_="">
    <xsd:import namespace="392737f3-a170-41e7-9cb5-154995775123"/>
    <xsd:element name="properties">
      <xsd:complexType>
        <xsd:sequence>
          <xsd:element name="documentManagement">
            <xsd:complexType>
              <xsd:all>
                <xsd:element ref="ns2:MPI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737f3-a170-41e7-9cb5-154995775123" elementFormDefault="qualified">
    <xsd:import namespace="http://schemas.microsoft.com/office/2006/documentManagement/types"/>
    <xsd:import namespace="http://schemas.microsoft.com/office/infopath/2007/PartnerControls"/>
    <xsd:element name="MPI_x0020_Classification" ma:index="8" ma:displayName="MPI Classification" ma:default="Not Classified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PI_x0020_Classification xmlns="392737f3-a170-41e7-9cb5-154995775123">Not Classified</MPI_x0020_Classification>
  </documentManagement>
</p:properties>
</file>

<file path=customXml/itemProps1.xml><?xml version="1.0" encoding="utf-8"?>
<ds:datastoreItem xmlns:ds="http://schemas.openxmlformats.org/officeDocument/2006/customXml" ds:itemID="{E2150F47-EA60-42D2-BD2F-6973F518F0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737f3-a170-41e7-9cb5-1549957751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4E3A31-0A54-477A-BE04-FFE2B7625767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16F5254-FBC5-4FD6-AD24-AEA313DD466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96FC4DE-B950-48CC-9952-1F0811CF7A16}">
  <ds:schemaRefs>
    <ds:schemaRef ds:uri="http://schemas.microsoft.com/office/2006/documentManagement/types"/>
    <ds:schemaRef ds:uri="http://purl.org/dc/elements/1.1/"/>
    <ds:schemaRef ds:uri="392737f3-a170-41e7-9cb5-15499577512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1377</TotalTime>
  <Words>40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Houston Offshore Weight Workshop 2020  March 6, 2020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&amp; Offshore Weight Workshop</dc:title>
  <dc:creator>Ray, Greg</dc:creator>
  <cp:lastModifiedBy>EXT-Stephenson, Clinton D</cp:lastModifiedBy>
  <cp:revision>45</cp:revision>
  <cp:lastPrinted>2020-02-27T21:22:46Z</cp:lastPrinted>
  <dcterms:created xsi:type="dcterms:W3CDTF">2013-12-17T17:09:21Z</dcterms:created>
  <dcterms:modified xsi:type="dcterms:W3CDTF">2020-03-02T02:36:05Z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0x0101008E2A78AE2DDD7C4494E2F8EB84825A6F0023AD93533E3B5549BA8F23F337B9AEC8</vt:lpwstr>
  </property>
  <property fmtid="{D5CDD505-2E9C-101B-9397-08002B2CF9AE}" pid="3" name="_NewReviewCycle">
    <vt:lpwstr/>
  </property>
</Properties>
</file>